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7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2" autoAdjust="0"/>
    <p:restoredTop sz="94660"/>
  </p:normalViewPr>
  <p:slideViewPr>
    <p:cSldViewPr>
      <p:cViewPr varScale="1">
        <p:scale>
          <a:sx n="78" d="100"/>
          <a:sy n="78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816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16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113C5-0FEA-427F-AF4C-7FFD951E1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BABE3-539B-46AD-B8F7-E0631B4EA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26DF8-58D9-4E70-8578-7D3D4F058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5968F-22CE-4647-8596-2E1530220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9F1A8-C42E-4D89-A475-3072634FE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F1D9A-99B2-4FE0-A8FD-00EF52E88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4B119-1A99-4F62-BC34-BEA303652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73CF6-9DF6-474B-9861-ED1939891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B036-2761-4164-8B78-4BA43C662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A79E-5469-446B-8D3F-A77E33211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2E6CB-211A-40BF-A768-0E7CEFF6F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8058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805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5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5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5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5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5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5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5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5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5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5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805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5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5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5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5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5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0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0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1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806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2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8063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3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3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3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3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3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063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8063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064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064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064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806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06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06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06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06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F234569-2FCB-49F2-A087-A6FBCEE5A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0" r:id="rId2"/>
    <p:sldLayoutId id="2147483919" r:id="rId3"/>
    <p:sldLayoutId id="2147483918" r:id="rId4"/>
    <p:sldLayoutId id="2147483917" r:id="rId5"/>
    <p:sldLayoutId id="2147483916" r:id="rId6"/>
    <p:sldLayoutId id="2147483915" r:id="rId7"/>
    <p:sldLayoutId id="2147483914" r:id="rId8"/>
    <p:sldLayoutId id="2147483913" r:id="rId9"/>
    <p:sldLayoutId id="2147483912" r:id="rId10"/>
    <p:sldLayoutId id="2147483911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0000"/>
                </a:solidFill>
              </a:rPr>
              <a:t>Отечественная война 1812 года.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rsv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497887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CC0000"/>
                </a:solidFill>
              </a:rPr>
              <a:t>26 августа 1812 год- Бородинское сражение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4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820896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endParaRPr lang="ru-RU" smtClean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000" smtClean="0"/>
              <a:t>В сообщении главнокомандующего было записано:</a:t>
            </a:r>
            <a:endParaRPr lang="en-US" sz="200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00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000" smtClean="0"/>
              <a:t>1. «Бородинская битва- это победа французской армии»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000" smtClean="0"/>
              <a:t>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000" smtClean="0"/>
              <a:t>2.  «Бородинская битва- это победа русской армии»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000" smtClean="0"/>
              <a:t>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200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000" smtClean="0"/>
              <a:t>Кто же выиграл в Бородинской битве?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181133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/>
              <a:t>«Пока будет ещё существовать армия и находиться в состоянии противиться неприятелю, до тех пор останется ещё надежда с честью окончить войну, но при  уничтожении армии не только Москва, но и вся Россия была бы потеряна»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/>
              <a:t>( Кутузов М.И)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</p:txBody>
      </p:sp>
      <p:pic>
        <p:nvPicPr>
          <p:cNvPr id="15364" name="Picture 4" descr="0KIVSHEnko_SovetVFily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692150"/>
            <a:ext cx="62642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CC0000"/>
                </a:solidFill>
              </a:rPr>
              <a:t>1 сентября- совет в Филях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7" name="Picture 3" descr="irsv1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3534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0000"/>
                </a:solidFill>
              </a:rPr>
              <a:t>Пожар Москвы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7411" name="Picture 3" descr="участие крестьян в вой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853281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5" name="Picture 3" descr="250px-Odwrot_spod_Mosk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20896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Отступление французской армии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smtClean="0">
                <a:solidFill>
                  <a:srgbClr val="CC0000"/>
                </a:solidFill>
              </a:rPr>
              <a:t>В Москве построена Триумфальная арка в честь победы русских войск в войне 1812 года, В Смоленске воздвигнут памятник героям Отечественной войны</a:t>
            </a:r>
          </a:p>
        </p:txBody>
      </p:sp>
      <p:pic>
        <p:nvPicPr>
          <p:cNvPr id="19459" name="Picture 3" descr="памятник героям Отечественной войны в Смоленске"/>
          <p:cNvPicPr>
            <a:picLocks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1557338"/>
            <a:ext cx="3887787" cy="4895850"/>
          </a:xfrm>
          <a:noFill/>
        </p:spPr>
      </p:pic>
      <p:pic>
        <p:nvPicPr>
          <p:cNvPr id="295940" name="Picture 4" descr="Image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557338"/>
            <a:ext cx="36004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5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77" fill="hold"/>
                                        <p:tgtEl>
                                          <p:spTgt spid="295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94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594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5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1680" fill="hold"/>
                                        <p:tgtEl>
                                          <p:spTgt spid="295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94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594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368300"/>
            <a:ext cx="7950200" cy="979488"/>
          </a:xfrm>
        </p:spPr>
        <p:txBody>
          <a:bodyPr/>
          <a:lstStyle/>
          <a:p>
            <a:pPr eaLnBrk="1" hangingPunct="1"/>
            <a:r>
              <a:rPr lang="ru-RU" sz="2500" smtClean="0">
                <a:solidFill>
                  <a:srgbClr val="CC0000"/>
                </a:solidFill>
                <a:effectLst/>
              </a:rPr>
              <a:t/>
            </a:r>
            <a:br>
              <a:rPr lang="ru-RU" sz="2500" smtClean="0">
                <a:solidFill>
                  <a:srgbClr val="CC0000"/>
                </a:solidFill>
                <a:effectLst/>
              </a:rPr>
            </a:br>
            <a:r>
              <a:rPr lang="ru-RU" sz="2500" smtClean="0">
                <a:solidFill>
                  <a:srgbClr val="CC0000"/>
                </a:solidFill>
                <a:effectLst/>
              </a:rPr>
              <a:t/>
            </a:r>
            <a:br>
              <a:rPr lang="ru-RU" sz="2500" smtClean="0">
                <a:solidFill>
                  <a:srgbClr val="CC0000"/>
                </a:solidFill>
                <a:effectLst/>
              </a:rPr>
            </a:br>
            <a:r>
              <a:rPr lang="ru-RU" sz="2500" smtClean="0">
                <a:solidFill>
                  <a:srgbClr val="CC0000"/>
                </a:solidFill>
                <a:effectLst/>
              </a:rPr>
              <a:t/>
            </a:r>
            <a:br>
              <a:rPr lang="ru-RU" sz="2500" smtClean="0">
                <a:solidFill>
                  <a:srgbClr val="CC0000"/>
                </a:solidFill>
                <a:effectLst/>
              </a:rPr>
            </a:br>
            <a:r>
              <a:rPr lang="ru-RU" sz="2500" smtClean="0">
                <a:solidFill>
                  <a:srgbClr val="CC0000"/>
                </a:solidFill>
                <a:effectLst/>
              </a:rPr>
              <a:t/>
            </a:r>
            <a:br>
              <a:rPr lang="ru-RU" sz="2500" smtClean="0">
                <a:solidFill>
                  <a:srgbClr val="CC0000"/>
                </a:solidFill>
                <a:effectLst/>
              </a:rPr>
            </a:br>
            <a:r>
              <a:rPr lang="en-US" sz="2500" smtClean="0">
                <a:solidFill>
                  <a:srgbClr val="CC0000"/>
                </a:solidFill>
                <a:effectLst/>
              </a:rPr>
              <a:t>18</a:t>
            </a:r>
            <a:r>
              <a:rPr lang="ru-RU" sz="2500" smtClean="0">
                <a:solidFill>
                  <a:srgbClr val="CC0000"/>
                </a:solidFill>
                <a:effectLst/>
              </a:rPr>
              <a:t>12 – й  год, потрясший всю Россию     из конца в конец, пробудил её спящие силы и открыл в ней новые, дотоле неизвестные источники сил… возбудил народное сознание и народную гордость</a:t>
            </a:r>
            <a:br>
              <a:rPr lang="ru-RU" sz="2500" smtClean="0">
                <a:solidFill>
                  <a:srgbClr val="CC0000"/>
                </a:solidFill>
                <a:effectLst/>
              </a:rPr>
            </a:br>
            <a:endParaRPr lang="ru-RU" sz="2500" smtClean="0">
              <a:solidFill>
                <a:srgbClr val="CC0000"/>
              </a:solidFill>
              <a:effectLst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/>
              <a:t>1</a:t>
            </a:r>
            <a:r>
              <a:rPr lang="ru-RU" sz="2000" smtClean="0"/>
              <a:t>.Каковы причины отечественной войны 1812 года?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2.Каковы планы сторон в войне?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3.Почему Бородинскую битву считают моральной победой русской армии?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4.Каковы причины победы России в отечественной войне 1812 года?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/>
              <a:t>5</a:t>
            </a:r>
            <a:r>
              <a:rPr lang="ru-RU" sz="2000" smtClean="0"/>
              <a:t>. Почему война 1812 года носит название Отечественная?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67493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«</a:t>
            </a:r>
            <a:r>
              <a:rPr lang="ru-RU" sz="2000" smtClean="0"/>
              <a:t>Я не положу оружия, доколе ни единого неприятельского воина не останется в царстве моём»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(Александр </a:t>
            </a:r>
            <a:r>
              <a:rPr lang="en-US" sz="2000" smtClean="0"/>
              <a:t>I</a:t>
            </a:r>
            <a:r>
              <a:rPr lang="ru-RU" sz="2000" smtClean="0"/>
              <a:t>)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4" name="Picture 4" descr="100px-Alex_I_Russ_un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33375"/>
            <a:ext cx="41846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0000"/>
                </a:solidFill>
              </a:rPr>
              <a:t>   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build="p"/>
      <p:bldP spid="276483" grpId="0" build="p"/>
      <p:bldP spid="2764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endParaRPr lang="ru-RU" smtClean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386013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«Если я возьму Киев – я возьму Россию за ноги; если я возьму Петербург – я возьму Россию за голову; если я возьму Москву- я поражу её в самое сердце»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(Наполеон)</a:t>
            </a: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9" name="Picture 5" descr="364px-Jacques-Louis_David_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33375"/>
            <a:ext cx="42481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/>
      <p:bldP spid="277507" grpId="0" build="p"/>
      <p:bldP spid="27750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812in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9588"/>
            <a:ext cx="9144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5" name="Picture 3" descr="800px-P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83518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00"/>
                </a:solidFill>
                <a:effectLst/>
              </a:rPr>
              <a:t>В ночь на 12 (24) июня 1812 года  многотысячная армия императора Франции Наполеона по трём наведённым через реку Неман мостам перешла границу и вторглась в пределы России.</a:t>
            </a:r>
            <a:r>
              <a:rPr lang="ru-RU" sz="4000" b="1" smtClean="0">
                <a:solidFill>
                  <a:srgbClr val="CC0000"/>
                </a:solidFill>
                <a:effectLst/>
              </a:rPr>
              <a:t/>
            </a:r>
            <a:br>
              <a:rPr lang="ru-RU" sz="4000" b="1" smtClean="0">
                <a:solidFill>
                  <a:srgbClr val="CC0000"/>
                </a:solidFill>
                <a:effectLst/>
              </a:rPr>
            </a:br>
            <a:endParaRPr lang="ru-RU" sz="4000" b="1" smtClean="0">
              <a:solidFill>
                <a:srgbClr val="CC0000"/>
              </a:solidFill>
              <a:effectLst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4" descr="Гол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82804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4038600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400" smtClean="0"/>
              <a:t>Мы долго молча отступали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400" smtClean="0"/>
              <a:t>Досадно было, боя ждали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400" smtClean="0"/>
              <a:t>Ворчали старики: «Что ж мы? На зимние квартиры?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400" smtClean="0"/>
              <a:t>Не смеют, что ли командиры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400" smtClean="0"/>
              <a:t>Чужие изорвать мундиры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400" smtClean="0"/>
              <a:t>О русские штыки?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4" descr="afa26c2333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33375"/>
            <a:ext cx="431958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70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698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М.Б.Барклай-де-Толли</a:t>
            </a:r>
            <a:br>
              <a:rPr lang="ru-RU" sz="4000" smtClean="0"/>
            </a:br>
            <a:endParaRPr lang="ru-RU" sz="400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2857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200" smtClean="0"/>
              <a:t>«</a:t>
            </a:r>
            <a:r>
              <a:rPr lang="ru-RU" sz="1800" smtClean="0"/>
              <a:t>Общество желало его назначения, и я его назначил. Сам же я умываю руки» ( Александр</a:t>
            </a:r>
            <a:r>
              <a:rPr lang="en-US" sz="1800" smtClean="0"/>
              <a:t> I</a:t>
            </a:r>
            <a:r>
              <a:rPr lang="ru-RU" sz="1800" smtClean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«Поздравляю вас, господа. Эта старая лиса Кутузофф едет в русскую армию. Значит генеральное сражение всё же будет»  ( Наполеон)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«Назначение Кутузова главнокомандующим произвело общий восторг и в войске и в народе» (С.Глинка)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11268" name="Picture 4" descr="irsv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33375"/>
            <a:ext cx="4751388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rgbClr val="CC0000"/>
                </a:solidFill>
              </a:rPr>
              <a:t>М.И.Кутузов.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7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7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build="p"/>
      <p:bldP spid="287747" grpId="0" build="p"/>
      <p:bldP spid="287749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154</TotalTime>
  <Words>356</Words>
  <Application>Microsoft Office PowerPoint</Application>
  <PresentationFormat>Экран (4:3)</PresentationFormat>
  <Paragraphs>46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Wingdings</vt:lpstr>
      <vt:lpstr>Calibri</vt:lpstr>
      <vt:lpstr>Круги</vt:lpstr>
      <vt:lpstr>Отечественная война 1812 года.</vt:lpstr>
      <vt:lpstr>    1812 – й  год, потрясший всю Россию     из конца в конец, пробудил её спящие силы и открыл в ней новые, дотоле неизвестные источники сил… возбудил народное сознание и народную гордость </vt:lpstr>
      <vt:lpstr>    </vt:lpstr>
      <vt:lpstr> </vt:lpstr>
      <vt:lpstr>Слайд 5</vt:lpstr>
      <vt:lpstr>В ночь на 12 (24) июня 1812 года  многотысячная армия императора Франции Наполеона по трём наведённым через реку Неман мостам перешла границу и вторглась в пределы России. </vt:lpstr>
      <vt:lpstr>Слайд 7</vt:lpstr>
      <vt:lpstr>М.Б.Барклай-де-Толли </vt:lpstr>
      <vt:lpstr>М.И.Кутузов.</vt:lpstr>
      <vt:lpstr>26 августа 1812 год- Бородинское сражение</vt:lpstr>
      <vt:lpstr>Слайд 11</vt:lpstr>
      <vt:lpstr> </vt:lpstr>
      <vt:lpstr>1 сентября- совет в Филях</vt:lpstr>
      <vt:lpstr>Пожар Москвы</vt:lpstr>
      <vt:lpstr>Слайд 15</vt:lpstr>
      <vt:lpstr>Отступление французской армии</vt:lpstr>
      <vt:lpstr>В Москве построена Триумфальная арка в честь победы русских войск в войне 1812 года, В Смоленске воздвигнут памятник героям Отечественной войны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1812 года.</dc:title>
  <dc:creator>Serg</dc:creator>
  <cp:lastModifiedBy>Tata</cp:lastModifiedBy>
  <cp:revision>9</cp:revision>
  <dcterms:created xsi:type="dcterms:W3CDTF">2009-09-26T12:19:11Z</dcterms:created>
  <dcterms:modified xsi:type="dcterms:W3CDTF">2014-08-01T13:03:51Z</dcterms:modified>
</cp:coreProperties>
</file>