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Default Extension="wav" ContentType="audio/wav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56" r:id="rId8"/>
    <p:sldMasterId id="2147483768" r:id="rId9"/>
    <p:sldMasterId id="2147483780" r:id="rId10"/>
    <p:sldMasterId id="2147483792" r:id="rId11"/>
  </p:sldMasterIdLst>
  <p:notesMasterIdLst>
    <p:notesMasterId r:id="rId29"/>
  </p:notesMasterIdLst>
  <p:sldIdLst>
    <p:sldId id="258" r:id="rId12"/>
    <p:sldId id="262" r:id="rId13"/>
    <p:sldId id="257" r:id="rId14"/>
    <p:sldId id="261" r:id="rId15"/>
    <p:sldId id="278" r:id="rId16"/>
    <p:sldId id="263" r:id="rId17"/>
    <p:sldId id="269" r:id="rId18"/>
    <p:sldId id="277" r:id="rId19"/>
    <p:sldId id="266" r:id="rId20"/>
    <p:sldId id="267" r:id="rId21"/>
    <p:sldId id="268" r:id="rId22"/>
    <p:sldId id="273" r:id="rId23"/>
    <p:sldId id="270" r:id="rId24"/>
    <p:sldId id="271" r:id="rId25"/>
    <p:sldId id="264" r:id="rId26"/>
    <p:sldId id="274" r:id="rId27"/>
    <p:sldId id="276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 Condensed"/>
        <a:cs typeface="DejaVu Sans Condensed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 Condensed"/>
        <a:cs typeface="DejaVu Sans Condensed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 Condensed"/>
        <a:cs typeface="DejaVu Sans Condensed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 Condensed"/>
        <a:cs typeface="DejaVu Sans Condensed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 Condensed"/>
        <a:cs typeface="DejaVu Sans Condensed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ejaVu Sans Condensed"/>
        <a:cs typeface="DejaVu Sans Condensed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ejaVu Sans Condensed"/>
        <a:cs typeface="DejaVu Sans Condensed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ejaVu Sans Condensed"/>
        <a:cs typeface="DejaVu Sans Condensed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ejaVu Sans Condensed"/>
        <a:cs typeface="DejaVu Sans Condensed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369248A-F0CA-4FA6-BA88-246042FACAAF}" type="datetimeFigureOut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87341F-E25E-49DB-A55D-91DB6C11BA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11722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latin typeface="+mn-lt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latin typeface="+mn-lt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6A9917E3-FD60-44F6-A464-DF0671A57C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latin typeface="+mn-lt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latin typeface="+mn-lt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5AA7AB1C-6E9F-4000-A50A-C740AB28ED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DE7B3-6461-4F91-BA74-3D0DECEABE62}" type="datetime1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599CF-4129-4CE4-A655-3C97DC83F4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DE7B3-6461-4F91-BA74-3D0DECEABE62}" type="datetime1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906EA-698B-44B6-865B-D544BB10BE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DE7B3-6461-4F91-BA74-3D0DECEABE62}" type="datetime1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DE688-F09C-4F5E-93C7-63015054D3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DE7B3-6461-4F91-BA74-3D0DECEABE62}" type="datetime1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84D06-377A-453F-B781-BEC5E5D790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DE7B3-6461-4F91-BA74-3D0DECEABE62}" type="datetime1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5E098-420A-48B0-A32C-C8788D917C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DE7B3-6461-4F91-BA74-3D0DECEABE62}" type="datetime1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5BC6A-A580-4109-8E48-14CF9FCEFF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DE7B3-6461-4F91-BA74-3D0DECEABE62}" type="datetime1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53316-93EA-4249-A377-5792F4AFB7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DE7B3-6461-4F91-BA74-3D0DECEABE62}" type="datetime1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59E2C-2DBE-48FF-A07F-E8E0FD9FBF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DE7B3-6461-4F91-BA74-3D0DECEABE62}" type="datetime1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25F09-8F7E-4324-B92C-7B3237B553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DE7B3-6461-4F91-BA74-3D0DECEABE62}" type="datetime1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31D77-47B8-45AF-9117-048E3559D5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latin typeface="+mn-lt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latin typeface="+mn-lt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6E5C7439-FFF6-451E-9304-BF2F70FE5F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DE7B3-6461-4F91-BA74-3D0DECEABE62}" type="datetime1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D5CDD-2183-4BE7-AD45-A54248B97D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defRPr lang="en-US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defRPr lang="en-US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fld id="{6D1F067B-D5A9-4554-81FA-CBF1C71C1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defRPr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defRPr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fld id="{9152239D-C8AC-4C01-B6CC-96B97DB99B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defRPr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fld id="{14D7C8DA-DCE2-4D7D-AD16-63306C5499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defRPr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defRPr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fld id="{97FC8403-781C-4916-9541-F6B26DB27C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defRPr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defRPr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fld id="{BAC89472-4B0C-4D0C-A2FC-3A8D01CE83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defRPr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defRPr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fld id="{66022D91-CFF8-4A1B-9AC3-38EA8B47C9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defRPr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fld id="{A0EAC206-AB7D-492A-97CA-22C9BE8FAF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defRPr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defRPr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fld id="{B95DEAA4-9C08-4B2B-BF27-19E3476797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defRPr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defRPr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fld id="{4102260C-233E-4E15-A2A4-F65F34B019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рямая соединительная линия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3BE52-28C6-4201-AA70-3C42AC270652}" type="datetimeFigureOut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rgbClr val="8CADAE">
                    <a:shade val="75000"/>
                  </a:srgbClr>
                </a:solidFill>
              </a:defRPr>
            </a:lvl1pPr>
          </a:lstStyle>
          <a:p>
            <a:pPr>
              <a:defRPr/>
            </a:pPr>
            <a:fld id="{E41875BF-A178-4B7C-9611-21B904988E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defRPr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defRPr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fld id="{AE0C0D5C-62B2-4CA6-8F88-AFDEB1C570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defRPr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defRPr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fld id="{32303DAC-6AEC-474B-8F5B-64040FEE00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12144-1325-4550-A937-C5613BDD5A37}" type="datetimeFigureOut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01355-C91F-44F4-94CB-D4FEDC227D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9DB3C-5AB0-4B1B-81E3-6E659AD0EF8C}" type="datetimeFigureOut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rgbClr val="8CADAE">
                    <a:shade val="75000"/>
                  </a:srgbClr>
                </a:solidFill>
              </a:defRPr>
            </a:lvl1pPr>
          </a:lstStyle>
          <a:p>
            <a:pPr>
              <a:defRPr/>
            </a:pPr>
            <a:fld id="{829F2326-9442-46A0-9C2A-6784866DC3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99227-2291-4CFE-9A5F-0F86F8F7DC17}" type="datetimeFigureOut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C5BEE-1E60-4ED5-9C9C-54E6AC47B0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Прямоугольник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Овал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Овал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03DAC-1343-4934-AB90-32EED826B338}" type="datetimeFigureOut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01A9D1E6-A59A-41A5-9116-FCB3527E20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CB4E7-0454-4AA7-9BE6-0EF0300657DC}" type="datetimeFigureOut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C9A88-B084-4E1F-BCFD-1E466C53F9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9C516-FBAB-49DC-87EE-1DE7F2B25F28}" type="datetimeFigureOut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212AA3F-751F-4F35-B372-CC3792D30E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>
                <a:solidFill>
                  <a:srgbClr val="8CADAE">
                    <a:shade val="75000"/>
                  </a:srgbClr>
                </a:solidFill>
              </a:defRPr>
            </a:lvl1pPr>
          </a:lstStyle>
          <a:p>
            <a:pPr>
              <a:defRPr/>
            </a:pPr>
            <a:fld id="{7CE27159-6F87-4752-9B94-2081511F22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1D4BF-077E-4D1A-8708-1641A4AD5BA2}" type="datetimeFigureOut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latin typeface="+mn-lt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latin typeface="+mn-lt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48E1CCAF-B2B8-4219-85B4-EC808220CD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4CADC-399B-4512-9505-F5A5C1CCE0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BFE58-11D4-4D3F-913C-E54EC8547A57}" type="datetimeFigureOut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5AAEE-5414-4A5A-8ECE-8A85D7147F6F}" type="datetimeFigureOut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006B9-10B5-4575-99FB-B2A29E48CC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Овал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5226E-FB2F-450E-83B3-A0832B5FD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FF325-A276-4A02-818E-6D03784AD584}" type="datetimeFigureOut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рямая соединительная линия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6D10C-D8F1-4C78-BA3A-A8E914DC6B99}" type="datetimeFigureOut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rgbClr val="8CADAE">
                    <a:shade val="75000"/>
                  </a:srgbClr>
                </a:solidFill>
              </a:defRPr>
            </a:lvl1pPr>
          </a:lstStyle>
          <a:p>
            <a:pPr>
              <a:defRPr/>
            </a:pPr>
            <a:fld id="{0EE13626-19EA-4983-9276-08F86ACDCF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0D7C5-697D-4110-AE2D-0D640AE0FD56}" type="datetimeFigureOut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42978-C14A-451D-B122-26C396C23D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2336D-8184-45AB-9EC3-A376101DB935}" type="datetimeFigureOut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rgbClr val="8CADAE">
                    <a:shade val="75000"/>
                  </a:srgbClr>
                </a:solidFill>
              </a:defRPr>
            </a:lvl1pPr>
          </a:lstStyle>
          <a:p>
            <a:pPr>
              <a:defRPr/>
            </a:pPr>
            <a:fld id="{CCE9348C-7789-4035-B04D-E68532C255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AEE1C-2A3B-483B-90FD-C8689AAF83F0}" type="datetimeFigureOut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7DF7F-48F4-4D67-A763-739EDFBB35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Прямоугольник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Овал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Овал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2F94A-C172-4AC9-A4CF-5D45AC123DAC}" type="datetimeFigureOut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5203BA12-92B5-45FF-BD9C-7630E51F5B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7C40C-1D09-45B2-B1B3-ABCC7FC7A7C2}" type="datetimeFigureOut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06726-2ABD-46F5-8E17-E494F06ACC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B1584-921D-446C-A924-16A07D64A417}" type="datetimeFigureOut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667FD13-4A28-405A-8D3A-E461A9858C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latin typeface="+mn-lt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latin typeface="+mn-lt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0D15D7ED-B823-41C6-9F61-A6E8E13B73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>
                <a:solidFill>
                  <a:srgbClr val="8CADAE">
                    <a:shade val="75000"/>
                  </a:srgbClr>
                </a:solidFill>
              </a:defRPr>
            </a:lvl1pPr>
          </a:lstStyle>
          <a:p>
            <a:pPr>
              <a:defRPr/>
            </a:pPr>
            <a:fld id="{DE4BC0BA-52BA-4920-A693-61935E85FB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B490C-8893-42DF-B5F7-522580FA4B9B}" type="datetimeFigureOut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89F04-1E89-4B64-A7F1-D45ECF2CB3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ED899-AF40-4AE8-924A-04B43F708274}" type="datetimeFigureOut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21D53-A435-4BDD-A01B-CD23895B945B}" type="datetimeFigureOut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F717A-F1BF-49A6-84D7-923A1C0020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Овал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53DB1-8ADA-419F-8299-88B19C2DF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CFD07-9E07-40B2-B899-12EECF41F2AA}" type="datetimeFigureOut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рямая соединительная линия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07D58-49FF-461E-B572-F21FF0070C97}" type="datetimeFigureOut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rgbClr val="8CADAE">
                    <a:shade val="75000"/>
                  </a:srgbClr>
                </a:solidFill>
              </a:defRPr>
            </a:lvl1pPr>
          </a:lstStyle>
          <a:p>
            <a:pPr>
              <a:defRPr/>
            </a:pPr>
            <a:fld id="{91FBD071-ED5A-4968-A80E-AEC6F9B1BD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F6688-96B9-4264-AF6D-9355F1DF27C1}" type="datetimeFigureOut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929D8-91FB-48DE-A16D-D50C283B76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E5B99-E2EC-4BFA-9565-4AAE3BC9B74A}" type="datetimeFigureOut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rgbClr val="8CADAE">
                    <a:shade val="75000"/>
                  </a:srgbClr>
                </a:solidFill>
              </a:defRPr>
            </a:lvl1pPr>
          </a:lstStyle>
          <a:p>
            <a:pPr>
              <a:defRPr/>
            </a:pPr>
            <a:fld id="{5101C003-19B9-4C23-86A1-7B17BD05E8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22538-53E5-4205-A578-C1BD488F00D5}" type="datetimeFigureOut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627E4-9360-4DCF-9AA6-6868422D79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Прямоугольник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Овал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Овал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DD970-AADB-44A7-AD15-1FB06D334708}" type="datetimeFigureOut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DF1C39E3-60A5-4C88-9AD0-B909BC78C7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96D6F-538B-477E-8BAC-DA2B3FFE304F}" type="datetimeFigureOut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51237-F346-4866-9EBE-C5C59C8E2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latin typeface="+mn-lt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latin typeface="+mn-lt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A29D7163-63C9-4CAA-8B56-15196DAAF9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D909D-EABB-4DF7-80D7-25C52AF9D555}" type="datetimeFigureOut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951A197-8818-49F7-BAF1-65C68769A3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>
                <a:solidFill>
                  <a:srgbClr val="8CADAE">
                    <a:shade val="75000"/>
                  </a:srgbClr>
                </a:solidFill>
              </a:defRPr>
            </a:lvl1pPr>
          </a:lstStyle>
          <a:p>
            <a:pPr>
              <a:defRPr/>
            </a:pPr>
            <a:fld id="{33062E92-83FE-4925-9F00-D716E76281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A6804-3050-488F-B925-0B7481543DAD}" type="datetimeFigureOut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7297D-151E-4167-AEC7-2ACE9B0831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71EE3-9DBA-44AE-947F-FC5842C51591}" type="datetimeFigureOut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4C606-4D27-4B01-9942-84EDF5C833F8}" type="datetimeFigureOut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1F9D8-2FE9-4CEE-B28F-714F738E8E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Овал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CB943-513F-4A94-AD3F-4972F4CEEC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07ADE-39FD-4EA3-838A-3F52E709665E}" type="datetimeFigureOut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рямая соединительная линия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59090-87AB-4B1F-AC72-3155DF5E8BCB}" type="datetimeFigureOut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rgbClr val="8CADAE">
                    <a:shade val="75000"/>
                  </a:srgbClr>
                </a:solidFill>
              </a:defRPr>
            </a:lvl1pPr>
          </a:lstStyle>
          <a:p>
            <a:pPr>
              <a:defRPr/>
            </a:pPr>
            <a:fld id="{FB8E3641-1220-47B0-962E-0C07B5F5F3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5B926-6D09-4FF8-8A29-5449D7955730}" type="datetimeFigureOut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74067-E84A-40E0-933B-CE58038A86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D45F5-1230-4410-AC14-C0DFE1836A70}" type="datetimeFigureOut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rgbClr val="8CADAE">
                    <a:shade val="75000"/>
                  </a:srgbClr>
                </a:solidFill>
              </a:defRPr>
            </a:lvl1pPr>
          </a:lstStyle>
          <a:p>
            <a:pPr>
              <a:defRPr/>
            </a:pPr>
            <a:fld id="{F5B87919-E4DB-4E8D-B664-E44A18746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3A2DE-5C31-4E34-96E7-13D6116145EB}" type="datetimeFigureOut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03A3A-11DD-47AB-9B1E-6F7703A362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Прямоугольник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Овал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Овал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13BAC-5008-4411-8C0A-EF7C3656BFF3}" type="datetimeFigureOut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AE49D7C1-1458-468A-A097-04267D214B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latin typeface="+mn-lt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latin typeface="+mn-lt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C0B1A55B-216C-4A4F-AC86-6D3CD352A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B8D10-2F06-4DD7-9897-09277CC782DE}" type="datetimeFigureOut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128B3-C020-4CCC-8295-A5853535C6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CDBC2-5EAE-4F0F-91D9-72A697BE1D3B}" type="datetimeFigureOut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134D3B1-5C91-4728-AF03-644FDDF093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>
                <a:solidFill>
                  <a:srgbClr val="8CADAE">
                    <a:shade val="75000"/>
                  </a:srgbClr>
                </a:solidFill>
              </a:defRPr>
            </a:lvl1pPr>
          </a:lstStyle>
          <a:p>
            <a:pPr>
              <a:defRPr/>
            </a:pPr>
            <a:fld id="{F774B5F3-FDCB-45B8-885D-C05BD80D58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89266-0014-43F0-8AF4-DB3244000B9A}" type="datetimeFigureOut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D8D91-D816-4305-9BA3-0AE0307835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A767F-C28F-4558-AFCE-1F9305065F21}" type="datetimeFigureOut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B5FC6-EABB-4D83-BC69-C5E407D6E84D}" type="datetimeFigureOut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AB402-85A2-42E6-85F5-BB2054492E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Овал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EF73D-5B71-4DBB-A523-08A4EB275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A95AD-9D2C-4A7C-8F89-06793810B51D}" type="datetimeFigureOut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рямая соединительная линия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1B220-1A2F-462F-89C5-963982DBF0DA}" type="datetimeFigureOut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rgbClr val="8CADAE">
                    <a:shade val="75000"/>
                  </a:srgbClr>
                </a:solidFill>
              </a:defRPr>
            </a:lvl1pPr>
          </a:lstStyle>
          <a:p>
            <a:pPr>
              <a:defRPr/>
            </a:pPr>
            <a:fld id="{9AA8A416-6385-4DF4-B3D6-A606A30543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FC947-3FB7-4820-A690-5D33F85E0920}" type="datetimeFigureOut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A3C36-BA24-438E-8C64-7B55155793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6A039-4FB2-4A06-BE6E-8B281959F3DA}" type="datetimeFigureOut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rgbClr val="8CADAE">
                    <a:shade val="75000"/>
                  </a:srgbClr>
                </a:solidFill>
              </a:defRPr>
            </a:lvl1pPr>
          </a:lstStyle>
          <a:p>
            <a:pPr>
              <a:defRPr/>
            </a:pPr>
            <a:fld id="{7917CF47-028A-4084-BD28-6093200E6E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69E79-4507-4D5A-8A42-7BCBA7346253}" type="datetimeFigureOut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B7F45-FD3D-4496-B53D-0E901615C8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latin typeface="+mn-lt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latin typeface="+mn-lt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6F5E8D9E-1AB2-4F7B-852F-7E86646E1C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Прямоугольник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Овал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Овал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83EC0-7D39-4068-A16F-8F8DEDBD079A}" type="datetimeFigureOut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B4B49A07-8869-4EF1-A0D0-FAF2AC16D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40AF2-B260-4DA8-9722-29EC9808F103}" type="datetimeFigureOut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85ABF-848A-46C9-955B-7533D3C9B7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AC7B8-758A-4B04-A659-21CF5AFBC610}" type="datetimeFigureOut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8441892-0B02-4806-96FD-93C1CEBE5F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>
                <a:solidFill>
                  <a:srgbClr val="8CADAE">
                    <a:shade val="75000"/>
                  </a:srgbClr>
                </a:solidFill>
              </a:defRPr>
            </a:lvl1pPr>
          </a:lstStyle>
          <a:p>
            <a:pPr>
              <a:defRPr/>
            </a:pPr>
            <a:fld id="{5AA75519-9D64-4C67-81B6-4E0D6CFDF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60082-5DED-464A-8E3D-4E4AC50D86B7}" type="datetimeFigureOut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A393F-CFA0-4C3B-B074-44A637BA42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15235-C11E-4C1E-916E-5E65AF7A30CC}" type="datetimeFigureOut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57B6F-674B-4EAA-8458-288495EE458B}" type="datetimeFigureOut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E2467-0847-4F80-BBCD-8599AD98F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Овал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99C26-1F0F-4E6F-9279-2D75D9ED73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80C08-94FA-4810-89CE-75FE8F043CA5}" type="datetimeFigureOut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рямая соединительная линия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4231D-40C1-42FA-A693-1BD00728E1FC}" type="datetimeFigureOut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rgbClr val="8CADAE">
                    <a:shade val="75000"/>
                  </a:srgbClr>
                </a:solidFill>
              </a:defRPr>
            </a:lvl1pPr>
          </a:lstStyle>
          <a:p>
            <a:pPr>
              <a:defRPr/>
            </a:pPr>
            <a:fld id="{BC4DEC5B-A2F6-4985-9A10-C87E891128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41269-47D5-429B-B378-027E33C40249}" type="datetimeFigureOut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B16FD-80BC-4FE3-8C05-77DF32736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6A509-C2F7-4A8F-9B0C-F6DF7407FE0B}" type="datetimeFigureOut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rgbClr val="8CADAE">
                    <a:shade val="75000"/>
                  </a:srgbClr>
                </a:solidFill>
              </a:defRPr>
            </a:lvl1pPr>
          </a:lstStyle>
          <a:p>
            <a:pPr>
              <a:defRPr/>
            </a:pPr>
            <a:fld id="{8DD0E55F-5A06-4B5B-B19D-FD65C1186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latin typeface="+mn-lt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latin typeface="+mn-lt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F029D393-9C8D-4511-A332-9A7FD048A4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7F115-43E4-49BD-8484-5359C942C31B}" type="datetimeFigureOut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64F26-F05F-4272-9315-FAD20F00CB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Прямоугольник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Овал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Овал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72BF1-C5E2-4152-AF02-0898D3FCE5F9}" type="datetimeFigureOut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610ED211-80C0-4996-9BE2-20F3D745C0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5E075-10FF-40EC-84D4-6C0DFCDF417F}" type="datetimeFigureOut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393CF-C3FB-42F4-92B1-0A1D016753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CE6AF-3C59-4534-91A1-ACB31C22386C}" type="datetimeFigureOut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EE0EC38-789A-4C45-ABEE-BE6C092583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>
                <a:solidFill>
                  <a:srgbClr val="8CADAE">
                    <a:shade val="75000"/>
                  </a:srgbClr>
                </a:solidFill>
              </a:defRPr>
            </a:lvl1pPr>
          </a:lstStyle>
          <a:p>
            <a:pPr>
              <a:defRPr/>
            </a:pPr>
            <a:fld id="{3668C8C6-67C1-4689-AC97-801C804B9F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ABCCC-BE68-459B-AD9C-68388F0D93F8}" type="datetimeFigureOut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308F2-4D83-484A-AA33-E295285371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5BAF2-3719-441B-B2F9-FB8DF0056422}" type="datetimeFigureOut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5CDF7-4FDE-4AE7-97FD-F143491358E5}" type="datetimeFigureOut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0C96E-A85D-4DF9-BA53-8B0F20AE69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Овал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62F2B-83DE-424D-9BEB-2753F69E58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1DFD8-63DE-44E8-824F-7188757399D9}" type="datetimeFigureOut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DE7B3-6461-4F91-BA74-3D0DECEABE62}" type="datetime1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D968D-8F9B-42D1-A59D-162ACEAED2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DE7B3-6461-4F91-BA74-3D0DECEABE62}" type="datetime1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EA47E-0A4E-4916-93CB-2902C28483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latin typeface="+mn-lt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latin typeface="+mn-lt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5ECED07B-B660-4347-9B43-28C7E49C98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DE7B3-6461-4F91-BA74-3D0DECEABE62}" type="datetime1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024B1-4A95-4440-AAB7-2B41517EC5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DE7B3-6461-4F91-BA74-3D0DECEABE62}" type="datetime1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01714-9163-46F2-B385-7A18B41EE4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DE7B3-6461-4F91-BA74-3D0DECEABE62}" type="datetime1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C5855-1427-47B8-AB95-453A63D61E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DE7B3-6461-4F91-BA74-3D0DECEABE62}" type="datetime1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2F54C-5E8E-4EB2-B7E3-BA550E9E14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DE7B3-6461-4F91-BA74-3D0DECEABE62}" type="datetime1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24A8A-18EE-44FD-91F7-4BA3D07BFA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DE7B3-6461-4F91-BA74-3D0DECEABE62}" type="datetime1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AD22F-B0FD-4EA1-BE58-F3A8F2CB20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DE7B3-6461-4F91-BA74-3D0DECEABE62}" type="datetime1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BD6EC-6004-4F39-87C8-5392762534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DE7B3-6461-4F91-BA74-3D0DECEABE62}" type="datetime1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B25AF-8F4D-4C5A-B00A-3E50473852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DE7B3-6461-4F91-BA74-3D0DECEABE62}" type="datetime1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E3E93-4EEE-4F50-82D5-4F5C321756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DE7B3-6461-4F91-BA74-3D0DECEABE62}" type="datetime1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59988-6640-41F7-872A-537CECF927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latin typeface="+mn-lt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Sz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latin typeface="+mn-lt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09966902-CD89-4325-8D16-E10FC8A1F0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DE7B3-6461-4F91-BA74-3D0DECEABE62}" type="datetime1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7F46A-6219-41D5-94C8-88058ACBE9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DE7B3-6461-4F91-BA74-3D0DECEABE62}" type="datetime1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F5CBD-936A-41CC-9374-6C48077CD1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DE7B3-6461-4F91-BA74-3D0DECEABE62}" type="datetime1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C1BD7-23F1-44F3-B0B8-4B22F2182C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DE7B3-6461-4F91-BA74-3D0DECEABE62}" type="datetime1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EEF07-D690-44DE-BE8E-02E1900F56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DE7B3-6461-4F91-BA74-3D0DECEABE62}" type="datetime1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98FCA-8E19-42C4-94EF-B32E85AB8B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DE7B3-6461-4F91-BA74-3D0DECEABE62}" type="datetime1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4064F-A2A2-4C89-A646-35A57A7800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DE7B3-6461-4F91-BA74-3D0DECEABE62}" type="datetime1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49CF8-F31E-4D76-80D5-68665AFDE7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DE7B3-6461-4F91-BA74-3D0DECEABE62}" type="datetime1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AE934-B762-4732-ADD3-656485D643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DE7B3-6461-4F91-BA74-3D0DECEABE62}" type="datetime1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4E5FA-2CA7-44A0-B26F-F20146D69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DE7B3-6461-4F91-BA74-3D0DECEABE62}" type="datetime1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732CF-691D-4243-ABF3-B9F7B9A3B5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4763"/>
            <a:ext cx="2132013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SzPct val="100000"/>
              <a:defRPr>
                <a:solidFill>
                  <a:srgbClr val="000000"/>
                </a:solidFill>
                <a:ea typeface="DejaVu Sans"/>
                <a:cs typeface="DejaVu Sans"/>
              </a:defRPr>
            </a:lvl1pPr>
          </a:lstStyle>
          <a:p>
            <a:endParaRPr lang="ru-RU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ru-RU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4763"/>
            <a:ext cx="2132013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SzPct val="100000"/>
              <a:defRPr>
                <a:solidFill>
                  <a:srgbClr val="000000"/>
                </a:solidFill>
                <a:ea typeface="DejaVu Sans"/>
                <a:cs typeface="DejaVu Sans"/>
              </a:defRPr>
            </a:lvl1pPr>
          </a:lstStyle>
          <a:p>
            <a:fld id="{32ACDD93-5B6A-469C-B36B-733FB4AC9CA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DejaVu Sans Condensed" charset="0"/>
          <a:cs typeface="DejaVu Sans Condensed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DejaVu Sans Condensed" charset="0"/>
          <a:cs typeface="DejaVu Sans Condensed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DejaVu Sans Condensed" charset="0"/>
          <a:cs typeface="DejaVu Sans Condensed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DejaVu Sans Condensed" charset="0"/>
          <a:cs typeface="DejaVu Sans Condensed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Sans Condensed" charset="0"/>
          <a:cs typeface="DejaVu Sans Condensed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Sans Condensed" charset="0"/>
          <a:cs typeface="DejaVu Sans Condensed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Sans Condensed" charset="0"/>
          <a:cs typeface="DejaVu Sans Condensed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ejaVu Sans Condensed" charset="0"/>
          <a:cs typeface="DejaVu Sans Condensed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161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93DE7B3-6461-4F91-BA74-3D0DECEABE62}" type="datetime1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EA71945-6D7A-4AA4-8C4D-DC693C57F4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2" r:id="rId2"/>
    <p:sldLayoutId id="2147483911" r:id="rId3"/>
    <p:sldLayoutId id="2147483910" r:id="rId4"/>
    <p:sldLayoutId id="2147483909" r:id="rId5"/>
    <p:sldLayoutId id="2147483908" r:id="rId6"/>
    <p:sldLayoutId id="2147483907" r:id="rId7"/>
    <p:sldLayoutId id="2147483906" r:id="rId8"/>
    <p:sldLayoutId id="2147483905" r:id="rId9"/>
    <p:sldLayoutId id="2147483904" r:id="rId10"/>
    <p:sldLayoutId id="2147483903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391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wrap="square" lIns="91440" tIns="0" rIns="91440" bIns="0" numCol="1" anchor="b" anchorCtr="0" compatLnSpc="1">
            <a:prstTxWarp prst="textNoShape">
              <a:avLst/>
            </a:prstTxWarp>
          </a:bodyPr>
          <a:lstStyle>
            <a:lvl1pPr>
              <a:buSzPct val="100000"/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SzPct val="100000"/>
              <a:defRPr sz="1100">
                <a:solidFill>
                  <a:schemeClr val="tx2"/>
                </a:solidFill>
              </a:defRPr>
            </a:lvl1pPr>
          </a:lstStyle>
          <a:p>
            <a:fld id="{0B082A2C-4DA8-4A90-8FA7-18F4ADC6F5C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FFCC7A0-BC39-460E-B1B8-DB8C8357C371}" type="datetimeFigureOut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rgbClr val="8CADAE">
                    <a:shade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C9499B9-E6B1-4DF3-9E8F-C4849390C8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26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27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DBDF774-22F8-498D-97EC-A0927FFEDB7E}" type="datetimeFigureOut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rgbClr val="8CADAE">
                    <a:shade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A610F8F-FA26-428C-942D-D9BCBACF1C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5614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5615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D284073-44D5-47B0-AE38-E7E09990C616}" type="datetimeFigureOut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rgbClr val="8CADAE">
                    <a:shade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72D836D-478C-4926-8CDE-9BF6FB008A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7902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7903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1C6FCDA-0CDF-4949-A810-41549E803CF5}" type="datetimeFigureOut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rgbClr val="8CADAE">
                    <a:shade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4AB9F73-DC3F-42F3-9F01-7139BB5631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0190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0191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8F280A7-C99F-481B-8261-2C81BCE664CD}" type="datetimeFigureOut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rgbClr val="8CADAE">
                    <a:shade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BD63892-1CDA-4BB6-A546-0C6F05DBBB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247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247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938F98C-14C4-457E-9372-A4A9071B0EA9}" type="datetimeFigureOut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rgbClr val="8CADAE">
                    <a:shade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5668DA1-4F61-466E-873A-E61EDDEDA3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4766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74767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704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93DE7B3-6461-4F91-BA74-3D0DECEABE62}" type="datetime1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67F53F5-CC07-4B57-8507-126EBAA1A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0" r:id="rId2"/>
    <p:sldLayoutId id="2147483889" r:id="rId3"/>
    <p:sldLayoutId id="2147483888" r:id="rId4"/>
    <p:sldLayoutId id="2147483887" r:id="rId5"/>
    <p:sldLayoutId id="2147483886" r:id="rId6"/>
    <p:sldLayoutId id="2147483885" r:id="rId7"/>
    <p:sldLayoutId id="2147483884" r:id="rId8"/>
    <p:sldLayoutId id="2147483883" r:id="rId9"/>
    <p:sldLayoutId id="2147483882" r:id="rId10"/>
    <p:sldLayoutId id="2147483881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933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93DE7B3-6461-4F91-BA74-3D0DECEABE62}" type="datetime1">
              <a:rPr lang="ru-RU"/>
              <a:pPr>
                <a:defRPr/>
              </a:pPr>
              <a:t>30.07.2014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CD5C14F-D64E-4E1E-A9FE-2094538427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1" r:id="rId2"/>
    <p:sldLayoutId id="2147483900" r:id="rId3"/>
    <p:sldLayoutId id="2147483899" r:id="rId4"/>
    <p:sldLayoutId id="2147483898" r:id="rId5"/>
    <p:sldLayoutId id="2147483897" r:id="rId6"/>
    <p:sldLayoutId id="2147483896" r:id="rId7"/>
    <p:sldLayoutId id="2147483895" r:id="rId8"/>
    <p:sldLayoutId id="2147483894" r:id="rId9"/>
    <p:sldLayoutId id="2147483893" r:id="rId10"/>
    <p:sldLayoutId id="2147483892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6.png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6.png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1.wav"/><Relationship Id="rId7" Type="http://schemas.openxmlformats.org/officeDocument/2006/relationships/image" Target="../media/image3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gif"/><Relationship Id="rId5" Type="http://schemas.openxmlformats.org/officeDocument/2006/relationships/image" Target="../media/image34.gif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/>
          </a:blip>
          <a:srcRect/>
          <a:stretch>
            <a:fillRect/>
          </a:stretch>
        </p:blipFill>
        <p:spPr>
          <a:xfrm>
            <a:off x="5219700" y="946150"/>
            <a:ext cx="3529013" cy="2986906"/>
          </a:xfrm>
        </p:spPr>
      </p:pic>
      <p:sp>
        <p:nvSpPr>
          <p:cNvPr id="137218" name="Прямоугольник 4"/>
          <p:cNvSpPr>
            <a:spLocks noChangeArrowheads="1"/>
          </p:cNvSpPr>
          <p:nvPr/>
        </p:nvSpPr>
        <p:spPr bwMode="auto">
          <a:xfrm rot="-739420">
            <a:off x="755650" y="1484313"/>
            <a:ext cx="4149725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i="1">
                <a:solidFill>
                  <a:schemeClr val="bg1"/>
                </a:solidFill>
                <a:latin typeface="Trebuchet MS" pitchFamily="34" charset="0"/>
              </a:rPr>
              <a:t>Вот книжки на столе, а вот тетрадки,</a:t>
            </a:r>
          </a:p>
          <a:p>
            <a:r>
              <a:rPr lang="ru-RU" sz="2800" i="1">
                <a:solidFill>
                  <a:schemeClr val="bg1"/>
                </a:solidFill>
                <a:latin typeface="Trebuchet MS" pitchFamily="34" charset="0"/>
              </a:rPr>
              <a:t>Не хочется играть ребятам в прятки.</a:t>
            </a:r>
          </a:p>
          <a:p>
            <a:r>
              <a:rPr lang="ru-RU" sz="2800" i="1">
                <a:solidFill>
                  <a:schemeClr val="bg1"/>
                </a:solidFill>
                <a:latin typeface="Trebuchet MS" pitchFamily="34" charset="0"/>
              </a:rPr>
              <a:t>И недосуг дуть на корабль бумажный –</a:t>
            </a:r>
          </a:p>
          <a:p>
            <a:r>
              <a:rPr lang="ru-RU" sz="2800" i="1">
                <a:solidFill>
                  <a:schemeClr val="bg1"/>
                </a:solidFill>
                <a:latin typeface="Trebuchet MS" pitchFamily="34" charset="0"/>
              </a:rPr>
              <a:t>Сегодня у ребят урок уж очень важный.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узел 3"/>
          <p:cNvSpPr/>
          <p:nvPr/>
        </p:nvSpPr>
        <p:spPr>
          <a:xfrm>
            <a:off x="1165225" y="2195513"/>
            <a:ext cx="5351463" cy="1925637"/>
          </a:xfrm>
          <a:prstGeom prst="flowChartConnec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3387551">
            <a:off x="1074738" y="2798762"/>
            <a:ext cx="947738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60538" y="2949575"/>
            <a:ext cx="10334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695983">
            <a:off x="2630488" y="3035300"/>
            <a:ext cx="1093787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5"/>
          <p:cNvGrpSpPr>
            <a:grpSpLocks/>
          </p:cNvGrpSpPr>
          <p:nvPr/>
        </p:nvGrpSpPr>
        <p:grpSpPr bwMode="auto">
          <a:xfrm rot="-2120232">
            <a:off x="3233738" y="3694113"/>
            <a:ext cx="955675" cy="666750"/>
            <a:chOff x="2878343" y="3163952"/>
            <a:chExt cx="2464336" cy="1787431"/>
          </a:xfrm>
        </p:grpSpPr>
        <p:sp>
          <p:nvSpPr>
            <p:cNvPr id="7" name="Скругленный прямоугольник 6"/>
            <p:cNvSpPr/>
            <p:nvPr/>
          </p:nvSpPr>
          <p:spPr>
            <a:xfrm rot="13646272" flipH="1">
              <a:off x="4064383" y="2743371"/>
              <a:ext cx="857715" cy="169887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2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2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 rot="2399877">
              <a:off x="2878343" y="3443845"/>
              <a:ext cx="2010051" cy="150753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Группа 8"/>
          <p:cNvGrpSpPr>
            <a:grpSpLocks/>
          </p:cNvGrpSpPr>
          <p:nvPr/>
        </p:nvGrpSpPr>
        <p:grpSpPr bwMode="auto">
          <a:xfrm rot="-332219">
            <a:off x="1868488" y="2339975"/>
            <a:ext cx="927100" cy="673100"/>
            <a:chOff x="2878343" y="3163952"/>
            <a:chExt cx="2464336" cy="1787431"/>
          </a:xfrm>
        </p:grpSpPr>
        <p:sp>
          <p:nvSpPr>
            <p:cNvPr id="10" name="Скругленный прямоугольник 9"/>
            <p:cNvSpPr/>
            <p:nvPr/>
          </p:nvSpPr>
          <p:spPr>
            <a:xfrm rot="13646272" flipH="1">
              <a:off x="4064383" y="2743371"/>
              <a:ext cx="857715" cy="169887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2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2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 rot="2399877">
              <a:off x="2878343" y="3443845"/>
              <a:ext cx="2010051" cy="150753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15155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33850" y="1844675"/>
            <a:ext cx="3635375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Группа 12"/>
          <p:cNvGrpSpPr>
            <a:grpSpLocks/>
          </p:cNvGrpSpPr>
          <p:nvPr/>
        </p:nvGrpSpPr>
        <p:grpSpPr bwMode="auto">
          <a:xfrm>
            <a:off x="4705350" y="3568700"/>
            <a:ext cx="803275" cy="500063"/>
            <a:chOff x="2878343" y="3163952"/>
            <a:chExt cx="2464336" cy="1787431"/>
          </a:xfrm>
        </p:grpSpPr>
        <p:sp>
          <p:nvSpPr>
            <p:cNvPr id="14" name="Скругленный прямоугольник 13"/>
            <p:cNvSpPr/>
            <p:nvPr/>
          </p:nvSpPr>
          <p:spPr>
            <a:xfrm rot="13646272" flipH="1">
              <a:off x="4064383" y="2743371"/>
              <a:ext cx="857715" cy="169887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2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2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 rot="2399877">
              <a:off x="2878343" y="3443845"/>
              <a:ext cx="2010051" cy="150753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-4628270">
            <a:off x="4966494" y="3293269"/>
            <a:ext cx="904875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23850" y="5930900"/>
            <a:ext cx="18097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  <a:cs typeface="Arial" charset="0"/>
              </a:rPr>
              <a:t>2 + 1 = 3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474913" y="5426075"/>
            <a:ext cx="1809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  <a:cs typeface="Arial" charset="0"/>
              </a:rPr>
              <a:t>2 + 5 = 7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474913" y="5930900"/>
            <a:ext cx="18097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  <a:cs typeface="Arial" charset="0"/>
              </a:rPr>
              <a:t>1 + 2 = 3</a:t>
            </a:r>
          </a:p>
        </p:txBody>
      </p:sp>
      <p:sp>
        <p:nvSpPr>
          <p:cNvPr id="151565" name="TextBox 23"/>
          <p:cNvSpPr txBox="1">
            <a:spLocks noChangeArrowheads="1"/>
          </p:cNvSpPr>
          <p:nvPr/>
        </p:nvSpPr>
        <p:spPr bwMode="auto">
          <a:xfrm>
            <a:off x="107950" y="519113"/>
            <a:ext cx="67675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cs typeface="Arial" charset="0"/>
              </a:rPr>
              <a:t> </a:t>
            </a:r>
            <a:r>
              <a:rPr lang="ru-RU" sz="2400">
                <a:solidFill>
                  <a:srgbClr val="002060"/>
                </a:solidFill>
                <a:cs typeface="Arial" charset="0"/>
              </a:rPr>
              <a:t>Какие суммы подходят к рисунку Кати?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214313" y="5157788"/>
            <a:ext cx="8715375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567" name="TextBox 27"/>
          <p:cNvSpPr txBox="1">
            <a:spLocks noChangeArrowheads="1"/>
          </p:cNvSpPr>
          <p:nvPr/>
        </p:nvSpPr>
        <p:spPr bwMode="auto">
          <a:xfrm>
            <a:off x="2057400" y="1377950"/>
            <a:ext cx="1809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  <a:cs typeface="Arial" charset="0"/>
              </a:rPr>
              <a:t>5 + 2 = 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6.93642E-7 L 0.21267 -0.5912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-295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4156075" y="1743075"/>
            <a:ext cx="18557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слагаемые</a:t>
            </a:r>
          </a:p>
        </p:txBody>
      </p:sp>
      <p:sp>
        <p:nvSpPr>
          <p:cNvPr id="4" name="Блок-схема: узел 3"/>
          <p:cNvSpPr/>
          <p:nvPr/>
        </p:nvSpPr>
        <p:spPr>
          <a:xfrm>
            <a:off x="1165225" y="2195513"/>
            <a:ext cx="5827713" cy="1925637"/>
          </a:xfrm>
          <a:prstGeom prst="flowChartConnec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5257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3387551">
            <a:off x="1074738" y="2798762"/>
            <a:ext cx="947738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80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60538" y="2949575"/>
            <a:ext cx="10334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81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695983">
            <a:off x="2630488" y="3035300"/>
            <a:ext cx="1093787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2582" name="Группа 5"/>
          <p:cNvGrpSpPr>
            <a:grpSpLocks/>
          </p:cNvGrpSpPr>
          <p:nvPr/>
        </p:nvGrpSpPr>
        <p:grpSpPr bwMode="auto">
          <a:xfrm rot="-2120232">
            <a:off x="3233738" y="3694113"/>
            <a:ext cx="955675" cy="666750"/>
            <a:chOff x="2878343" y="3163952"/>
            <a:chExt cx="2464336" cy="1787431"/>
          </a:xfrm>
        </p:grpSpPr>
        <p:sp>
          <p:nvSpPr>
            <p:cNvPr id="7" name="Скругленный прямоугольник 6"/>
            <p:cNvSpPr/>
            <p:nvPr/>
          </p:nvSpPr>
          <p:spPr>
            <a:xfrm rot="13646272" flipH="1">
              <a:off x="4064383" y="2743371"/>
              <a:ext cx="857715" cy="169887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2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2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 rot="2399877">
              <a:off x="2878343" y="3443845"/>
              <a:ext cx="2010051" cy="150753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52583" name="Группа 8"/>
          <p:cNvGrpSpPr>
            <a:grpSpLocks/>
          </p:cNvGrpSpPr>
          <p:nvPr/>
        </p:nvGrpSpPr>
        <p:grpSpPr bwMode="auto">
          <a:xfrm rot="-332219">
            <a:off x="1868488" y="2339975"/>
            <a:ext cx="927100" cy="673100"/>
            <a:chOff x="2878343" y="3163952"/>
            <a:chExt cx="2464336" cy="1787431"/>
          </a:xfrm>
        </p:grpSpPr>
        <p:sp>
          <p:nvSpPr>
            <p:cNvPr id="10" name="Скругленный прямоугольник 9"/>
            <p:cNvSpPr/>
            <p:nvPr/>
          </p:nvSpPr>
          <p:spPr>
            <a:xfrm rot="13646272" flipH="1">
              <a:off x="4064383" y="2743371"/>
              <a:ext cx="857715" cy="169887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2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2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 rot="2399877">
              <a:off x="2878343" y="3443845"/>
              <a:ext cx="2010051" cy="150753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152584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33850" y="1844675"/>
            <a:ext cx="3635375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2585" name="Группа 12"/>
          <p:cNvGrpSpPr>
            <a:grpSpLocks/>
          </p:cNvGrpSpPr>
          <p:nvPr/>
        </p:nvGrpSpPr>
        <p:grpSpPr bwMode="auto">
          <a:xfrm>
            <a:off x="4705350" y="3568700"/>
            <a:ext cx="803275" cy="500063"/>
            <a:chOff x="2878343" y="3163952"/>
            <a:chExt cx="2464336" cy="1787431"/>
          </a:xfrm>
        </p:grpSpPr>
        <p:sp>
          <p:nvSpPr>
            <p:cNvPr id="14" name="Скругленный прямоугольник 13"/>
            <p:cNvSpPr/>
            <p:nvPr/>
          </p:nvSpPr>
          <p:spPr>
            <a:xfrm rot="13646272" flipH="1">
              <a:off x="4064383" y="2743371"/>
              <a:ext cx="857715" cy="169887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2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2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 rot="2399877">
              <a:off x="2878343" y="3443845"/>
              <a:ext cx="2010051" cy="150753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152586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-4628270">
            <a:off x="4966494" y="3293269"/>
            <a:ext cx="904875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587" name="TextBox 20"/>
          <p:cNvSpPr txBox="1">
            <a:spLocks noChangeArrowheads="1"/>
          </p:cNvSpPr>
          <p:nvPr/>
        </p:nvSpPr>
        <p:spPr bwMode="auto">
          <a:xfrm>
            <a:off x="323850" y="5930900"/>
            <a:ext cx="18097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  <a:cs typeface="Arial" charset="0"/>
              </a:rPr>
              <a:t>2 + 1 = 3</a:t>
            </a:r>
          </a:p>
        </p:txBody>
      </p:sp>
      <p:sp>
        <p:nvSpPr>
          <p:cNvPr id="152588" name="TextBox 22"/>
          <p:cNvSpPr txBox="1">
            <a:spLocks noChangeArrowheads="1"/>
          </p:cNvSpPr>
          <p:nvPr/>
        </p:nvSpPr>
        <p:spPr bwMode="auto">
          <a:xfrm>
            <a:off x="2474913" y="5930900"/>
            <a:ext cx="18097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  <a:cs typeface="Arial" charset="0"/>
              </a:rPr>
              <a:t>1 + 2 = 3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23838" y="401638"/>
            <a:ext cx="67691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cs typeface="Arial" charset="0"/>
              </a:rPr>
              <a:t>2. </a:t>
            </a:r>
            <a:r>
              <a:rPr lang="ru-RU" sz="2400">
                <a:solidFill>
                  <a:srgbClr val="002060"/>
                </a:solidFill>
                <a:cs typeface="Arial" charset="0"/>
              </a:rPr>
              <a:t>Какие суммы подходят к рисунку Кати?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214313" y="5157788"/>
            <a:ext cx="8715375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7950" y="342900"/>
            <a:ext cx="86058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C000"/>
                </a:solidFill>
                <a:cs typeface="Arial" charset="0"/>
              </a:rPr>
              <a:t>? </a:t>
            </a:r>
            <a:r>
              <a:rPr lang="ru-RU" sz="2400">
                <a:solidFill>
                  <a:srgbClr val="002060"/>
                </a:solidFill>
                <a:cs typeface="Arial" charset="0"/>
              </a:rPr>
              <a:t>Чем похожи и чем отличаются эти суммы?  </a:t>
            </a:r>
          </a:p>
        </p:txBody>
      </p:sp>
      <p:sp>
        <p:nvSpPr>
          <p:cNvPr id="152592" name="TextBox 27"/>
          <p:cNvSpPr txBox="1">
            <a:spLocks noChangeArrowheads="1"/>
          </p:cNvSpPr>
          <p:nvPr/>
        </p:nvSpPr>
        <p:spPr bwMode="auto">
          <a:xfrm>
            <a:off x="2092325" y="1355725"/>
            <a:ext cx="1516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  <a:cs typeface="Arial" charset="0"/>
              </a:rPr>
              <a:t>5 + 2 = </a:t>
            </a:r>
          </a:p>
        </p:txBody>
      </p:sp>
      <p:sp>
        <p:nvSpPr>
          <p:cNvPr id="152593" name="TextBox 29"/>
          <p:cNvSpPr txBox="1">
            <a:spLocks noChangeArrowheads="1"/>
          </p:cNvSpPr>
          <p:nvPr/>
        </p:nvSpPr>
        <p:spPr bwMode="auto">
          <a:xfrm>
            <a:off x="4413250" y="1355725"/>
            <a:ext cx="1809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  <a:cs typeface="Arial" charset="0"/>
              </a:rPr>
              <a:t>2 + 5 = 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9850" y="4449763"/>
            <a:ext cx="45767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C000"/>
                </a:solidFill>
                <a:cs typeface="Arial" charset="0"/>
              </a:rPr>
              <a:t>? </a:t>
            </a:r>
            <a:r>
              <a:rPr lang="ru-RU" sz="2400">
                <a:solidFill>
                  <a:srgbClr val="002060"/>
                </a:solidFill>
                <a:cs typeface="Arial" charset="0"/>
              </a:rPr>
              <a:t>Почему эти суммы равны ?  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34925" y="5157788"/>
            <a:ext cx="86074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B050"/>
                </a:solidFill>
                <a:cs typeface="Arial" charset="0"/>
              </a:rPr>
              <a:t>!</a:t>
            </a:r>
            <a:r>
              <a:rPr lang="ru-RU" sz="4000" b="1">
                <a:solidFill>
                  <a:srgbClr val="FFC000"/>
                </a:solidFill>
                <a:cs typeface="Arial" charset="0"/>
              </a:rPr>
              <a:t> </a:t>
            </a:r>
            <a:r>
              <a:rPr lang="ru-RU" sz="2400" b="1">
                <a:solidFill>
                  <a:srgbClr val="FF0000"/>
                </a:solidFill>
                <a:cs typeface="Arial" charset="0"/>
              </a:rPr>
              <a:t>От перестановки слагаемых сумма не изменяется.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64188" y="1052513"/>
            <a:ext cx="11414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сумма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187700" y="1052513"/>
            <a:ext cx="11398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сумма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863725" y="1743075"/>
            <a:ext cx="1857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слагаемые</a:t>
            </a: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3332163" y="1355725"/>
            <a:ext cx="38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002060"/>
                </a:solidFill>
                <a:cs typeface="Arial" charset="0"/>
              </a:rPr>
              <a:t>7</a:t>
            </a: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5651500" y="1365250"/>
            <a:ext cx="38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002060"/>
                </a:solidFill>
                <a:cs typeface="Arial" charset="0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4" grpId="0"/>
      <p:bldP spid="3" grpId="0"/>
      <p:bldP spid="31" grpId="0"/>
      <p:bldP spid="32" grpId="0"/>
      <p:bldP spid="5" grpId="0"/>
      <p:bldP spid="33" grpId="0"/>
      <p:bldP spid="35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908050"/>
            <a:ext cx="8643937" cy="1657350"/>
          </a:xfrm>
        </p:spPr>
        <p:txBody>
          <a:bodyPr/>
          <a:lstStyle/>
          <a:p>
            <a:r>
              <a:rPr lang="en-US" sz="3600" b="1" smtClean="0">
                <a:solidFill>
                  <a:srgbClr val="FF0000"/>
                </a:solidFill>
                <a:latin typeface="Arial Narrow" pitchFamily="34" charset="0"/>
              </a:rPr>
              <a:t>Запишите суммы. </a:t>
            </a:r>
            <a:r>
              <a:rPr lang="ru-RU" sz="3600" b="1" smtClean="0">
                <a:solidFill>
                  <a:srgbClr val="FF0000"/>
                </a:solidFill>
                <a:latin typeface="Arial Narrow" pitchFamily="34" charset="0"/>
              </a:rPr>
              <a:t/>
            </a:r>
            <a:br>
              <a:rPr lang="ru-RU" sz="3600" b="1" smtClean="0">
                <a:solidFill>
                  <a:srgbClr val="FF0000"/>
                </a:solidFill>
                <a:latin typeface="Arial Narrow" pitchFamily="34" charset="0"/>
              </a:rPr>
            </a:br>
            <a:r>
              <a:rPr lang="en-US" sz="3600" b="1" smtClean="0">
                <a:solidFill>
                  <a:srgbClr val="FF0000"/>
                </a:solidFill>
                <a:latin typeface="Arial Narrow" pitchFamily="34" charset="0"/>
              </a:rPr>
              <a:t>Найдите их  значения с помощью переместительного свойства сложения</a:t>
            </a:r>
            <a:r>
              <a:rPr lang="ru-RU" sz="3600" b="1" smtClean="0">
                <a:solidFill>
                  <a:srgbClr val="FF0000"/>
                </a:solidFill>
                <a:latin typeface="Arial Narrow" pitchFamily="34" charset="0"/>
              </a:rPr>
              <a:t>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2781300"/>
            <a:ext cx="8501062" cy="33448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4400" b="1" smtClean="0">
                <a:solidFill>
                  <a:srgbClr val="0070C0"/>
                </a:solidFill>
                <a:latin typeface="Arial Narrow" pitchFamily="34" charset="0"/>
              </a:rPr>
              <a:t>3 + 6 =		   2 + 7 =			1 + 8 =</a:t>
            </a:r>
          </a:p>
        </p:txBody>
      </p:sp>
      <p:sp>
        <p:nvSpPr>
          <p:cNvPr id="153603" name="Дата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B41B9CB-17BE-4D76-A3BA-2D8CF43322A5}" type="datetime1">
              <a:rPr lang="ru-RU" smtClean="0">
                <a:solidFill>
                  <a:srgbClr val="898989"/>
                </a:solidFill>
                <a:ea typeface="DejaVu Sans Condensed"/>
                <a:cs typeface="DejaVu Sans Condensed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30.07.2014</a:t>
            </a:fld>
            <a:endParaRPr lang="ru-RU" smtClean="0">
              <a:solidFill>
                <a:srgbClr val="898989"/>
              </a:solidFill>
              <a:ea typeface="DejaVu Sans Condensed"/>
              <a:cs typeface="DejaVu Sans Condensed"/>
            </a:endParaRPr>
          </a:p>
        </p:txBody>
      </p:sp>
      <p:sp>
        <p:nvSpPr>
          <p:cNvPr id="153604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898989"/>
                </a:solidFill>
                <a:ea typeface="DejaVu Sans Condensed"/>
                <a:cs typeface="DejaVu Sans Condensed"/>
              </a:rPr>
              <a:t>http://aida.ucoz.ru</a:t>
            </a:r>
            <a:endParaRPr lang="ru-RU" smtClean="0">
              <a:solidFill>
                <a:srgbClr val="898989"/>
              </a:solidFill>
              <a:ea typeface="DejaVu Sans Condensed"/>
              <a:cs typeface="DejaVu Sans Condensed"/>
            </a:endParaRPr>
          </a:p>
        </p:txBody>
      </p:sp>
      <p:sp>
        <p:nvSpPr>
          <p:cNvPr id="15360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D2978C2-57F8-4680-9EC9-F2E708F3E01A}" type="slidenum">
              <a:rPr lang="ru-RU" smtClean="0">
                <a:solidFill>
                  <a:srgbClr val="898989"/>
                </a:solidFill>
                <a:ea typeface="DejaVu Sans Condensed"/>
                <a:cs typeface="DejaVu Sans Condensed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smtClean="0">
              <a:solidFill>
                <a:srgbClr val="898989"/>
              </a:solidFill>
              <a:ea typeface="DejaVu Sans Condensed"/>
              <a:cs typeface="DejaVu Sans Condensed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7965" y="2780928"/>
            <a:ext cx="492942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 Narrow" pitchFamily="34" charset="0"/>
                <a:ea typeface="+mn-ea"/>
                <a:cs typeface="+mn-cs"/>
              </a:rPr>
              <a:t>9</a:t>
            </a:r>
            <a:endParaRPr lang="ru-RU" sz="44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76056" y="2780928"/>
            <a:ext cx="44274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 Narrow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16416" y="2780927"/>
            <a:ext cx="44274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 Narrow" pitchFamily="34" charset="0"/>
                <a:ea typeface="+mn-ea"/>
                <a:cs typeface="+mn-cs"/>
              </a:rPr>
              <a:t>9</a:t>
            </a:r>
          </a:p>
        </p:txBody>
      </p:sp>
      <p:pic>
        <p:nvPicPr>
          <p:cNvPr id="15360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22638" y="3716338"/>
            <a:ext cx="2195512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шивка 4"/>
          <p:cNvSpPr/>
          <p:nvPr/>
        </p:nvSpPr>
        <p:spPr>
          <a:xfrm>
            <a:off x="500063" y="5786438"/>
            <a:ext cx="428625" cy="571500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ашивка 5"/>
          <p:cNvSpPr/>
          <p:nvPr/>
        </p:nvSpPr>
        <p:spPr>
          <a:xfrm>
            <a:off x="500063" y="5786438"/>
            <a:ext cx="428625" cy="571500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500063" y="5786438"/>
            <a:ext cx="428625" cy="571500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500063" y="5786438"/>
            <a:ext cx="428625" cy="571500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 rot="10800000">
            <a:off x="3500438" y="5786438"/>
            <a:ext cx="428625" cy="571500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 rot="10800000">
            <a:off x="3500438" y="5786438"/>
            <a:ext cx="428625" cy="571500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Нашивка 10"/>
          <p:cNvSpPr/>
          <p:nvPr/>
        </p:nvSpPr>
        <p:spPr>
          <a:xfrm rot="10800000">
            <a:off x="3500438" y="5786438"/>
            <a:ext cx="428625" cy="571500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Нашивка 11"/>
          <p:cNvSpPr/>
          <p:nvPr/>
        </p:nvSpPr>
        <p:spPr>
          <a:xfrm rot="10800000">
            <a:off x="3500438" y="5786438"/>
            <a:ext cx="428625" cy="571500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Равно 12"/>
          <p:cNvSpPr/>
          <p:nvPr/>
        </p:nvSpPr>
        <p:spPr>
          <a:xfrm>
            <a:off x="1714500" y="5929313"/>
            <a:ext cx="785813" cy="357187"/>
          </a:xfrm>
          <a:prstGeom prst="mathEqual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Равно 13"/>
          <p:cNvSpPr/>
          <p:nvPr/>
        </p:nvSpPr>
        <p:spPr>
          <a:xfrm>
            <a:off x="1714500" y="5929313"/>
            <a:ext cx="785813" cy="357187"/>
          </a:xfrm>
          <a:prstGeom prst="mathEqual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Равно 14"/>
          <p:cNvSpPr/>
          <p:nvPr/>
        </p:nvSpPr>
        <p:spPr>
          <a:xfrm>
            <a:off x="1714500" y="5929313"/>
            <a:ext cx="785813" cy="357187"/>
          </a:xfrm>
          <a:prstGeom prst="mathEqual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Равно 15"/>
          <p:cNvSpPr/>
          <p:nvPr/>
        </p:nvSpPr>
        <p:spPr>
          <a:xfrm>
            <a:off x="1714500" y="5929313"/>
            <a:ext cx="785813" cy="357187"/>
          </a:xfrm>
          <a:prstGeom prst="mathEqual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4637" name="TextBox 17"/>
          <p:cNvSpPr txBox="1">
            <a:spLocks noChangeArrowheads="1"/>
          </p:cNvSpPr>
          <p:nvPr/>
        </p:nvSpPr>
        <p:spPr bwMode="auto">
          <a:xfrm>
            <a:off x="177800" y="577850"/>
            <a:ext cx="4645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cs typeface="Arial" charset="0"/>
              </a:rPr>
              <a:t> </a:t>
            </a:r>
            <a:r>
              <a:rPr lang="ru-RU" sz="2400">
                <a:solidFill>
                  <a:srgbClr val="002060"/>
                </a:solidFill>
                <a:cs typeface="Arial" charset="0"/>
              </a:rPr>
              <a:t>Сравни, не вычисляя.</a:t>
            </a:r>
          </a:p>
        </p:txBody>
      </p:sp>
      <p:sp>
        <p:nvSpPr>
          <p:cNvPr id="154638" name="Прямоугольник 2"/>
          <p:cNvSpPr>
            <a:spLocks noChangeArrowheads="1"/>
          </p:cNvSpPr>
          <p:nvPr/>
        </p:nvSpPr>
        <p:spPr bwMode="auto">
          <a:xfrm>
            <a:off x="2366963" y="1039813"/>
            <a:ext cx="1341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rgbClr val="002060"/>
                </a:solidFill>
                <a:cs typeface="Arial" charset="0"/>
              </a:rPr>
              <a:t>3 + 2</a:t>
            </a:r>
          </a:p>
        </p:txBody>
      </p:sp>
      <p:sp>
        <p:nvSpPr>
          <p:cNvPr id="154639" name="Прямоугольник 3"/>
          <p:cNvSpPr>
            <a:spLocks noChangeArrowheads="1"/>
          </p:cNvSpPr>
          <p:nvPr/>
        </p:nvSpPr>
        <p:spPr bwMode="auto">
          <a:xfrm>
            <a:off x="4500563" y="1039813"/>
            <a:ext cx="1339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rgbClr val="002060"/>
                </a:solidFill>
                <a:cs typeface="Arial" charset="0"/>
              </a:rPr>
              <a:t>2 + 3</a:t>
            </a:r>
          </a:p>
        </p:txBody>
      </p:sp>
      <p:sp>
        <p:nvSpPr>
          <p:cNvPr id="154640" name="Прямоугольник 21"/>
          <p:cNvSpPr>
            <a:spLocks noChangeArrowheads="1"/>
          </p:cNvSpPr>
          <p:nvPr/>
        </p:nvSpPr>
        <p:spPr bwMode="auto">
          <a:xfrm>
            <a:off x="2366963" y="1873250"/>
            <a:ext cx="1341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rgbClr val="002060"/>
                </a:solidFill>
                <a:cs typeface="Arial" charset="0"/>
              </a:rPr>
              <a:t>5 + 1</a:t>
            </a:r>
          </a:p>
        </p:txBody>
      </p:sp>
      <p:sp>
        <p:nvSpPr>
          <p:cNvPr id="154641" name="Прямоугольник 22"/>
          <p:cNvSpPr>
            <a:spLocks noChangeArrowheads="1"/>
          </p:cNvSpPr>
          <p:nvPr/>
        </p:nvSpPr>
        <p:spPr bwMode="auto">
          <a:xfrm>
            <a:off x="4500563" y="1873250"/>
            <a:ext cx="1339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rgbClr val="002060"/>
                </a:solidFill>
                <a:cs typeface="Arial" charset="0"/>
              </a:rPr>
              <a:t>6 + 1</a:t>
            </a:r>
          </a:p>
        </p:txBody>
      </p:sp>
      <p:sp>
        <p:nvSpPr>
          <p:cNvPr id="154642" name="Прямоугольник 23"/>
          <p:cNvSpPr>
            <a:spLocks noChangeArrowheads="1"/>
          </p:cNvSpPr>
          <p:nvPr/>
        </p:nvSpPr>
        <p:spPr bwMode="auto">
          <a:xfrm>
            <a:off x="2366963" y="2706688"/>
            <a:ext cx="1341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rgbClr val="002060"/>
                </a:solidFill>
                <a:cs typeface="Arial" charset="0"/>
              </a:rPr>
              <a:t>4 + 3</a:t>
            </a:r>
          </a:p>
        </p:txBody>
      </p:sp>
      <p:sp>
        <p:nvSpPr>
          <p:cNvPr id="154643" name="Прямоугольник 24"/>
          <p:cNvSpPr>
            <a:spLocks noChangeArrowheads="1"/>
          </p:cNvSpPr>
          <p:nvPr/>
        </p:nvSpPr>
        <p:spPr bwMode="auto">
          <a:xfrm>
            <a:off x="2366963" y="3540125"/>
            <a:ext cx="1341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rgbClr val="002060"/>
                </a:solidFill>
                <a:cs typeface="Arial" charset="0"/>
              </a:rPr>
              <a:t>4 + 3</a:t>
            </a:r>
          </a:p>
        </p:txBody>
      </p:sp>
      <p:sp>
        <p:nvSpPr>
          <p:cNvPr id="154644" name="Прямоугольник 25"/>
          <p:cNvSpPr>
            <a:spLocks noChangeArrowheads="1"/>
          </p:cNvSpPr>
          <p:nvPr/>
        </p:nvSpPr>
        <p:spPr bwMode="auto">
          <a:xfrm>
            <a:off x="4500563" y="2706688"/>
            <a:ext cx="1339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rgbClr val="002060"/>
                </a:solidFill>
                <a:cs typeface="Arial" charset="0"/>
              </a:rPr>
              <a:t>3 + 4</a:t>
            </a:r>
          </a:p>
        </p:txBody>
      </p:sp>
      <p:sp>
        <p:nvSpPr>
          <p:cNvPr id="154645" name="Прямоугольник 26"/>
          <p:cNvSpPr>
            <a:spLocks noChangeArrowheads="1"/>
          </p:cNvSpPr>
          <p:nvPr/>
        </p:nvSpPr>
        <p:spPr bwMode="auto">
          <a:xfrm>
            <a:off x="4500563" y="3540125"/>
            <a:ext cx="1339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rgbClr val="002060"/>
                </a:solidFill>
                <a:cs typeface="Arial" charset="0"/>
              </a:rPr>
              <a:t>4 + 2</a:t>
            </a:r>
          </a:p>
        </p:txBody>
      </p:sp>
      <p:sp>
        <p:nvSpPr>
          <p:cNvPr id="154646" name="Прямоугольник 27"/>
          <p:cNvSpPr>
            <a:spLocks noChangeArrowheads="1"/>
          </p:cNvSpPr>
          <p:nvPr/>
        </p:nvSpPr>
        <p:spPr bwMode="auto">
          <a:xfrm>
            <a:off x="3851275" y="1052513"/>
            <a:ext cx="504825" cy="585787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154647" name="Прямоугольник 28"/>
          <p:cNvSpPr>
            <a:spLocks noChangeArrowheads="1"/>
          </p:cNvSpPr>
          <p:nvPr/>
        </p:nvSpPr>
        <p:spPr bwMode="auto">
          <a:xfrm>
            <a:off x="3851275" y="1916113"/>
            <a:ext cx="504825" cy="585787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154648" name="Прямоугольник 29"/>
          <p:cNvSpPr>
            <a:spLocks noChangeArrowheads="1"/>
          </p:cNvSpPr>
          <p:nvPr/>
        </p:nvSpPr>
        <p:spPr bwMode="auto">
          <a:xfrm>
            <a:off x="3851275" y="2708275"/>
            <a:ext cx="504825" cy="585788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154649" name="Прямоугольник 30"/>
          <p:cNvSpPr>
            <a:spLocks noChangeArrowheads="1"/>
          </p:cNvSpPr>
          <p:nvPr/>
        </p:nvSpPr>
        <p:spPr bwMode="auto">
          <a:xfrm>
            <a:off x="3851275" y="3716338"/>
            <a:ext cx="504825" cy="585787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>
              <a:solidFill>
                <a:srgbClr val="000000"/>
              </a:solidFill>
              <a:latin typeface="Georgia" pitchFamily="18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214313" y="5300663"/>
            <a:ext cx="8715375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шивка 4"/>
          <p:cNvSpPr/>
          <p:nvPr/>
        </p:nvSpPr>
        <p:spPr>
          <a:xfrm>
            <a:off x="500063" y="5786438"/>
            <a:ext cx="428625" cy="571500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ашивка 5"/>
          <p:cNvSpPr/>
          <p:nvPr/>
        </p:nvSpPr>
        <p:spPr>
          <a:xfrm>
            <a:off x="500063" y="5786438"/>
            <a:ext cx="428625" cy="571500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500063" y="5786438"/>
            <a:ext cx="428625" cy="571500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 rot="10800000">
            <a:off x="3500438" y="5786438"/>
            <a:ext cx="428625" cy="571500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 rot="10800000">
            <a:off x="3500438" y="5786438"/>
            <a:ext cx="428625" cy="571500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Нашивка 10"/>
          <p:cNvSpPr/>
          <p:nvPr/>
        </p:nvSpPr>
        <p:spPr>
          <a:xfrm rot="10800000">
            <a:off x="3500438" y="5786438"/>
            <a:ext cx="428625" cy="571500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Равно 13"/>
          <p:cNvSpPr/>
          <p:nvPr/>
        </p:nvSpPr>
        <p:spPr>
          <a:xfrm>
            <a:off x="1714500" y="5929313"/>
            <a:ext cx="785813" cy="357187"/>
          </a:xfrm>
          <a:prstGeom prst="mathEqual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Равно 14"/>
          <p:cNvSpPr/>
          <p:nvPr/>
        </p:nvSpPr>
        <p:spPr>
          <a:xfrm>
            <a:off x="1714500" y="5929313"/>
            <a:ext cx="785813" cy="357187"/>
          </a:xfrm>
          <a:prstGeom prst="mathEqual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5657" name="TextBox 17"/>
          <p:cNvSpPr txBox="1">
            <a:spLocks noChangeArrowheads="1"/>
          </p:cNvSpPr>
          <p:nvPr/>
        </p:nvSpPr>
        <p:spPr bwMode="auto">
          <a:xfrm>
            <a:off x="177800" y="577850"/>
            <a:ext cx="4645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  <a:cs typeface="Arial" charset="0"/>
              </a:rPr>
              <a:t>Сравни, не вычисляя.</a:t>
            </a:r>
          </a:p>
        </p:txBody>
      </p:sp>
      <p:sp>
        <p:nvSpPr>
          <p:cNvPr id="155658" name="Прямоугольник 2"/>
          <p:cNvSpPr>
            <a:spLocks noChangeArrowheads="1"/>
          </p:cNvSpPr>
          <p:nvPr/>
        </p:nvSpPr>
        <p:spPr bwMode="auto">
          <a:xfrm>
            <a:off x="2366963" y="1039813"/>
            <a:ext cx="1341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rgbClr val="002060"/>
                </a:solidFill>
                <a:cs typeface="Arial" charset="0"/>
              </a:rPr>
              <a:t>3 + 2</a:t>
            </a:r>
          </a:p>
        </p:txBody>
      </p:sp>
      <p:sp>
        <p:nvSpPr>
          <p:cNvPr id="155659" name="Прямоугольник 3"/>
          <p:cNvSpPr>
            <a:spLocks noChangeArrowheads="1"/>
          </p:cNvSpPr>
          <p:nvPr/>
        </p:nvSpPr>
        <p:spPr bwMode="auto">
          <a:xfrm>
            <a:off x="4500563" y="1039813"/>
            <a:ext cx="1339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rgbClr val="002060"/>
                </a:solidFill>
                <a:cs typeface="Arial" charset="0"/>
              </a:rPr>
              <a:t>2 + 3</a:t>
            </a:r>
          </a:p>
        </p:txBody>
      </p:sp>
      <p:sp>
        <p:nvSpPr>
          <p:cNvPr id="155660" name="Прямоугольник 21"/>
          <p:cNvSpPr>
            <a:spLocks noChangeArrowheads="1"/>
          </p:cNvSpPr>
          <p:nvPr/>
        </p:nvSpPr>
        <p:spPr bwMode="auto">
          <a:xfrm>
            <a:off x="2366963" y="1873250"/>
            <a:ext cx="1341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rgbClr val="002060"/>
                </a:solidFill>
                <a:cs typeface="Arial" charset="0"/>
              </a:rPr>
              <a:t>5 + 1</a:t>
            </a:r>
          </a:p>
        </p:txBody>
      </p:sp>
      <p:sp>
        <p:nvSpPr>
          <p:cNvPr id="155661" name="Прямоугольник 22"/>
          <p:cNvSpPr>
            <a:spLocks noChangeArrowheads="1"/>
          </p:cNvSpPr>
          <p:nvPr/>
        </p:nvSpPr>
        <p:spPr bwMode="auto">
          <a:xfrm>
            <a:off x="4500563" y="1873250"/>
            <a:ext cx="1339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rgbClr val="002060"/>
                </a:solidFill>
                <a:cs typeface="Arial" charset="0"/>
              </a:rPr>
              <a:t>6 + 1</a:t>
            </a:r>
          </a:p>
        </p:txBody>
      </p:sp>
      <p:sp>
        <p:nvSpPr>
          <p:cNvPr id="155662" name="Прямоугольник 23"/>
          <p:cNvSpPr>
            <a:spLocks noChangeArrowheads="1"/>
          </p:cNvSpPr>
          <p:nvPr/>
        </p:nvSpPr>
        <p:spPr bwMode="auto">
          <a:xfrm>
            <a:off x="2366963" y="2706688"/>
            <a:ext cx="1341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rgbClr val="002060"/>
                </a:solidFill>
                <a:cs typeface="Arial" charset="0"/>
              </a:rPr>
              <a:t>4 + 3</a:t>
            </a:r>
          </a:p>
        </p:txBody>
      </p:sp>
      <p:sp>
        <p:nvSpPr>
          <p:cNvPr id="155663" name="Прямоугольник 24"/>
          <p:cNvSpPr>
            <a:spLocks noChangeArrowheads="1"/>
          </p:cNvSpPr>
          <p:nvPr/>
        </p:nvSpPr>
        <p:spPr bwMode="auto">
          <a:xfrm>
            <a:off x="2366963" y="3540125"/>
            <a:ext cx="1341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rgbClr val="002060"/>
                </a:solidFill>
                <a:cs typeface="Arial" charset="0"/>
              </a:rPr>
              <a:t>4 + 3</a:t>
            </a:r>
          </a:p>
        </p:txBody>
      </p:sp>
      <p:sp>
        <p:nvSpPr>
          <p:cNvPr id="155664" name="Прямоугольник 25"/>
          <p:cNvSpPr>
            <a:spLocks noChangeArrowheads="1"/>
          </p:cNvSpPr>
          <p:nvPr/>
        </p:nvSpPr>
        <p:spPr bwMode="auto">
          <a:xfrm>
            <a:off x="4500563" y="2706688"/>
            <a:ext cx="1339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rgbClr val="002060"/>
                </a:solidFill>
                <a:cs typeface="Arial" charset="0"/>
              </a:rPr>
              <a:t>3 + 4</a:t>
            </a:r>
          </a:p>
        </p:txBody>
      </p:sp>
      <p:sp>
        <p:nvSpPr>
          <p:cNvPr id="155665" name="Прямоугольник 26"/>
          <p:cNvSpPr>
            <a:spLocks noChangeArrowheads="1"/>
          </p:cNvSpPr>
          <p:nvPr/>
        </p:nvSpPr>
        <p:spPr bwMode="auto">
          <a:xfrm>
            <a:off x="4500563" y="3540125"/>
            <a:ext cx="1339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rgbClr val="002060"/>
                </a:solidFill>
                <a:cs typeface="Arial" charset="0"/>
              </a:rPr>
              <a:t>4 + 2</a:t>
            </a:r>
          </a:p>
        </p:txBody>
      </p: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>
            <a:off x="3851275" y="1052513"/>
            <a:ext cx="504825" cy="585787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3851275" y="1916113"/>
            <a:ext cx="504825" cy="585787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3851275" y="2708275"/>
            <a:ext cx="504825" cy="585788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31" name="Прямоугольник 30"/>
          <p:cNvSpPr>
            <a:spLocks noChangeArrowheads="1"/>
          </p:cNvSpPr>
          <p:nvPr/>
        </p:nvSpPr>
        <p:spPr bwMode="auto">
          <a:xfrm>
            <a:off x="3851275" y="3644900"/>
            <a:ext cx="504825" cy="584200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16" name="Равно 15"/>
          <p:cNvSpPr/>
          <p:nvPr/>
        </p:nvSpPr>
        <p:spPr>
          <a:xfrm>
            <a:off x="1692275" y="5929313"/>
            <a:ext cx="785813" cy="357187"/>
          </a:xfrm>
          <a:prstGeom prst="mathEqual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Нашивка 11"/>
          <p:cNvSpPr/>
          <p:nvPr/>
        </p:nvSpPr>
        <p:spPr>
          <a:xfrm rot="10800000">
            <a:off x="3500438" y="5786438"/>
            <a:ext cx="428625" cy="571500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Равно 12"/>
          <p:cNvSpPr/>
          <p:nvPr/>
        </p:nvSpPr>
        <p:spPr>
          <a:xfrm>
            <a:off x="1714500" y="5929313"/>
            <a:ext cx="785813" cy="357187"/>
          </a:xfrm>
          <a:prstGeom prst="mathEqual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500063" y="5786438"/>
            <a:ext cx="428625" cy="571500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55674" name="TextBox 33"/>
          <p:cNvSpPr txBox="1">
            <a:spLocks noChangeArrowheads="1"/>
          </p:cNvSpPr>
          <p:nvPr/>
        </p:nvSpPr>
        <p:spPr bwMode="auto">
          <a:xfrm>
            <a:off x="7127875" y="4922838"/>
            <a:ext cx="18684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cs typeface="Arial" charset="0"/>
              </a:rPr>
              <a:t>ПРОВЕРЬ!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214313" y="5300663"/>
            <a:ext cx="8715375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31214E-7 L 0.21441 -0.69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12" y="-3470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06358E-6 L 0.03854 -0.5632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" y="-2816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31214E-7 L 0.2224 -0.4529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11" y="-2265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06358E-6 L 0.37466 -0.3220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33" y="-16116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16" grpId="0" animBg="1"/>
      <p:bldP spid="12" grpId="0" animBg="1"/>
      <p:bldP spid="13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46379" y="4117702"/>
            <a:ext cx="8676456" cy="1831578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FFC000"/>
            </a:solidFill>
            <a:prstDash val="solid"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5667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9175" y="2003425"/>
            <a:ext cx="40544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7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38438" y="2706688"/>
            <a:ext cx="890587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678" name="TextBox 1"/>
          <p:cNvSpPr txBox="1">
            <a:spLocks noChangeArrowheads="1"/>
          </p:cNvSpPr>
          <p:nvPr/>
        </p:nvSpPr>
        <p:spPr bwMode="auto">
          <a:xfrm>
            <a:off x="130175" y="568325"/>
            <a:ext cx="91090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cs typeface="Arial" charset="0"/>
              </a:rPr>
              <a:t> </a:t>
            </a:r>
            <a:r>
              <a:rPr lang="ru-RU" sz="2400">
                <a:solidFill>
                  <a:srgbClr val="002060"/>
                </a:solidFill>
                <a:cs typeface="Arial" charset="0"/>
              </a:rPr>
              <a:t>В корзине лежало 5 яблок. Пять ребят получили по одному яблоку, и при этом одно осталось в корзине. </a:t>
            </a:r>
          </a:p>
          <a:p>
            <a:r>
              <a:rPr lang="ru-RU" sz="2400">
                <a:solidFill>
                  <a:srgbClr val="002060"/>
                </a:solidFill>
                <a:cs typeface="Arial" charset="0"/>
              </a:rPr>
              <a:t>Могло ли так быть?</a:t>
            </a:r>
          </a:p>
        </p:txBody>
      </p:sp>
      <p:pic>
        <p:nvPicPr>
          <p:cNvPr id="156679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50925" y="2986088"/>
            <a:ext cx="1027113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80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5235479">
            <a:off x="2114550" y="2846388"/>
            <a:ext cx="1049337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8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31938" y="2706688"/>
            <a:ext cx="890587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82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84550" y="2843213"/>
            <a:ext cx="109537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Заголовок 6"/>
          <p:cNvSpPr>
            <a:spLocks noGrp="1"/>
          </p:cNvSpPr>
          <p:nvPr>
            <p:ph type="ctrTitle"/>
          </p:nvPr>
        </p:nvSpPr>
        <p:spPr>
          <a:xfrm>
            <a:off x="250825" y="549275"/>
            <a:ext cx="8642350" cy="2447925"/>
          </a:xfrm>
        </p:spPr>
        <p:txBody>
          <a:bodyPr/>
          <a:lstStyle/>
          <a:p>
            <a:pPr algn="l"/>
            <a:r>
              <a:rPr lang="ru-RU" sz="4000" b="1" i="1" smtClean="0">
                <a:solidFill>
                  <a:srgbClr val="FF0000"/>
                </a:solidFill>
              </a:rPr>
              <a:t>Сегодня на уроке, мы применяем </a:t>
            </a:r>
            <a:r>
              <a:rPr lang="ru-RU" smtClean="0">
                <a:solidFill>
                  <a:srgbClr val="FF0000"/>
                </a:solidFill>
              </a:rPr>
              <a:t>…………..</a:t>
            </a:r>
            <a:br>
              <a:rPr lang="ru-RU" smtClean="0">
                <a:solidFill>
                  <a:srgbClr val="FF0000"/>
                </a:solidFill>
              </a:rPr>
            </a:br>
            <a:r>
              <a:rPr lang="ru-RU" sz="4000" b="1" i="1" smtClean="0">
                <a:solidFill>
                  <a:srgbClr val="FF0000"/>
                </a:solidFill>
              </a:rPr>
              <a:t>Оно звучит так…….</a:t>
            </a:r>
          </a:p>
        </p:txBody>
      </p:sp>
      <p:sp>
        <p:nvSpPr>
          <p:cNvPr id="157698" name="Содержимое 2"/>
          <p:cNvSpPr>
            <a:spLocks noGrp="1"/>
          </p:cNvSpPr>
          <p:nvPr>
            <p:ph type="subTitle" idx="1"/>
          </p:nvPr>
        </p:nvSpPr>
        <p:spPr>
          <a:xfrm>
            <a:off x="1403350" y="2924175"/>
            <a:ext cx="6400800" cy="1104900"/>
          </a:xfrm>
        </p:spPr>
        <p:txBody>
          <a:bodyPr/>
          <a:lstStyle/>
          <a:p>
            <a:r>
              <a:rPr lang="ru-RU" sz="4400" b="1" smtClean="0">
                <a:solidFill>
                  <a:srgbClr val="0070C0"/>
                </a:solidFill>
                <a:latin typeface="Arial Narrow" pitchFamily="34" charset="0"/>
              </a:rPr>
              <a:t>2 + 5 = 7</a:t>
            </a:r>
          </a:p>
          <a:p>
            <a:r>
              <a:rPr lang="ru-RU" sz="4400" b="1" smtClean="0">
                <a:solidFill>
                  <a:srgbClr val="0070C0"/>
                </a:solidFill>
                <a:latin typeface="Arial Narrow" pitchFamily="34" charset="0"/>
              </a:rPr>
              <a:t>5 + 2 = 7</a:t>
            </a:r>
          </a:p>
          <a:p>
            <a:endParaRPr lang="ru-RU" sz="4400" b="1" smtClean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57699" name="Дата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AABD76-9F04-4B08-950E-CFC685A9E3FC}" type="datetime1">
              <a:rPr lang="ru-RU" smtClean="0">
                <a:solidFill>
                  <a:srgbClr val="898989"/>
                </a:solidFill>
                <a:ea typeface="DejaVu Sans Condensed"/>
                <a:cs typeface="DejaVu Sans Condensed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30.07.2014</a:t>
            </a:fld>
            <a:endParaRPr lang="ru-RU" smtClean="0">
              <a:solidFill>
                <a:srgbClr val="898989"/>
              </a:solidFill>
              <a:ea typeface="DejaVu Sans Condensed"/>
              <a:cs typeface="DejaVu Sans Condensed"/>
            </a:endParaRPr>
          </a:p>
        </p:txBody>
      </p:sp>
      <p:sp>
        <p:nvSpPr>
          <p:cNvPr id="15770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B7C066-C6D1-423D-8080-689EF986966C}" type="slidenum">
              <a:rPr lang="ru-RU" smtClean="0">
                <a:solidFill>
                  <a:srgbClr val="898989"/>
                </a:solidFill>
                <a:ea typeface="DejaVu Sans Condensed"/>
                <a:cs typeface="DejaVu Sans Condensed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 smtClean="0">
              <a:solidFill>
                <a:srgbClr val="898989"/>
              </a:solidFill>
              <a:ea typeface="DejaVu Sans Condensed"/>
              <a:cs typeface="DejaVu Sans Condensed"/>
            </a:endParaRPr>
          </a:p>
        </p:txBody>
      </p:sp>
      <p:sp>
        <p:nvSpPr>
          <p:cNvPr id="157701" name="Заголовок 6"/>
          <p:cNvSpPr txBox="1">
            <a:spLocks/>
          </p:cNvSpPr>
          <p:nvPr/>
        </p:nvSpPr>
        <p:spPr bwMode="auto">
          <a:xfrm>
            <a:off x="0" y="4365625"/>
            <a:ext cx="90360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4000" b="1">
                <a:solidFill>
                  <a:srgbClr val="FF0000"/>
                </a:solidFill>
                <a:latin typeface="Calibri" pitchFamily="34" charset="0"/>
              </a:rPr>
              <a:t>При нахождении суммы удобнее……..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2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63" y="357188"/>
            <a:ext cx="1590675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24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3188" y="1714500"/>
            <a:ext cx="3565525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25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3" y="357188"/>
            <a:ext cx="179228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26" name="Picture 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316163" y="4327525"/>
            <a:ext cx="4481512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68275" y="-400050"/>
            <a:ext cx="9756775" cy="775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3" name="WordArt 2"/>
          <p:cNvSpPr>
            <a:spLocks noChangeArrowheads="1" noChangeShapeType="1" noTextEdit="1"/>
          </p:cNvSpPr>
          <p:nvPr/>
        </p:nvSpPr>
        <p:spPr bwMode="auto">
          <a:xfrm>
            <a:off x="1857375" y="500063"/>
            <a:ext cx="5195888" cy="64293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00B050"/>
                </a:solidFill>
                <a:latin typeface="Arial Black"/>
              </a:rPr>
              <a:t>Найди пару</a:t>
            </a:r>
          </a:p>
        </p:txBody>
      </p:sp>
      <p:sp>
        <p:nvSpPr>
          <p:cNvPr id="138244" name="Text Box 3"/>
          <p:cNvSpPr txBox="1">
            <a:spLocks noChangeArrowheads="1"/>
          </p:cNvSpPr>
          <p:nvPr/>
        </p:nvSpPr>
        <p:spPr bwMode="auto">
          <a:xfrm>
            <a:off x="144463" y="968375"/>
            <a:ext cx="39497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i="1">
                <a:solidFill>
                  <a:srgbClr val="000000"/>
                </a:solidFill>
                <a:latin typeface="Calibri" pitchFamily="34" charset="0"/>
              </a:rPr>
              <a:t>Числа, которые</a:t>
            </a:r>
          </a:p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i="1">
                <a:solidFill>
                  <a:srgbClr val="000000"/>
                </a:solidFill>
                <a:latin typeface="Calibri" pitchFamily="34" charset="0"/>
              </a:rPr>
              <a:t> складываем</a:t>
            </a:r>
          </a:p>
        </p:txBody>
      </p:sp>
      <p:sp>
        <p:nvSpPr>
          <p:cNvPr id="138245" name="Text Box 4"/>
          <p:cNvSpPr txBox="1">
            <a:spLocks noChangeArrowheads="1"/>
          </p:cNvSpPr>
          <p:nvPr/>
        </p:nvSpPr>
        <p:spPr bwMode="auto">
          <a:xfrm>
            <a:off x="19050" y="2143125"/>
            <a:ext cx="5078413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i="1">
                <a:solidFill>
                  <a:srgbClr val="00B050"/>
                </a:solidFill>
                <a:latin typeface="Calibri" pitchFamily="34" charset="0"/>
              </a:rPr>
              <a:t>Результат сложения</a:t>
            </a:r>
          </a:p>
        </p:txBody>
      </p:sp>
      <p:sp>
        <p:nvSpPr>
          <p:cNvPr id="138246" name="Text Box 5"/>
          <p:cNvSpPr txBox="1">
            <a:spLocks noChangeArrowheads="1"/>
          </p:cNvSpPr>
          <p:nvPr/>
        </p:nvSpPr>
        <p:spPr bwMode="auto">
          <a:xfrm>
            <a:off x="76200" y="2884488"/>
            <a:ext cx="52022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i="1">
                <a:solidFill>
                  <a:srgbClr val="000000"/>
                </a:solidFill>
                <a:latin typeface="Calibri" pitchFamily="34" charset="0"/>
              </a:rPr>
              <a:t>При сложении стоит </a:t>
            </a:r>
          </a:p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i="1">
                <a:solidFill>
                  <a:srgbClr val="000000"/>
                </a:solidFill>
                <a:latin typeface="Calibri" pitchFamily="34" charset="0"/>
              </a:rPr>
              <a:t>на первом месте</a:t>
            </a:r>
          </a:p>
        </p:txBody>
      </p:sp>
      <p:sp>
        <p:nvSpPr>
          <p:cNvPr id="138247" name="Text Box 6"/>
          <p:cNvSpPr txBox="1">
            <a:spLocks noChangeArrowheads="1"/>
          </p:cNvSpPr>
          <p:nvPr/>
        </p:nvSpPr>
        <p:spPr bwMode="auto">
          <a:xfrm>
            <a:off x="-14288" y="4000500"/>
            <a:ext cx="39322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i="1">
                <a:solidFill>
                  <a:srgbClr val="00B050"/>
                </a:solidFill>
                <a:latin typeface="Calibri" pitchFamily="34" charset="0"/>
              </a:rPr>
              <a:t>Выражение со  </a:t>
            </a:r>
          </a:p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i="1">
                <a:solidFill>
                  <a:srgbClr val="00B050"/>
                </a:solidFill>
                <a:latin typeface="Calibri" pitchFamily="34" charset="0"/>
              </a:rPr>
              <a:t>знаком +</a:t>
            </a:r>
          </a:p>
        </p:txBody>
      </p:sp>
      <p:sp>
        <p:nvSpPr>
          <p:cNvPr id="138248" name="Text Box 7"/>
          <p:cNvSpPr txBox="1">
            <a:spLocks noChangeArrowheads="1"/>
          </p:cNvSpPr>
          <p:nvPr/>
        </p:nvSpPr>
        <p:spPr bwMode="auto">
          <a:xfrm>
            <a:off x="55563" y="5103813"/>
            <a:ext cx="423703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i="1">
                <a:solidFill>
                  <a:srgbClr val="000000"/>
                </a:solidFill>
                <a:latin typeface="Calibri" pitchFamily="34" charset="0"/>
              </a:rPr>
              <a:t>В выражении на </a:t>
            </a:r>
          </a:p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i="1">
                <a:solidFill>
                  <a:srgbClr val="000000"/>
                </a:solidFill>
                <a:latin typeface="Calibri" pitchFamily="34" charset="0"/>
              </a:rPr>
              <a:t>сложение </a:t>
            </a:r>
          </a:p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i="1">
                <a:solidFill>
                  <a:srgbClr val="000000"/>
                </a:solidFill>
                <a:latin typeface="Calibri" pitchFamily="34" charset="0"/>
              </a:rPr>
              <a:t>второе число</a:t>
            </a:r>
          </a:p>
        </p:txBody>
      </p:sp>
      <p:sp>
        <p:nvSpPr>
          <p:cNvPr id="138249" name="Text Box 8"/>
          <p:cNvSpPr txBox="1">
            <a:spLocks noChangeArrowheads="1"/>
          </p:cNvSpPr>
          <p:nvPr/>
        </p:nvSpPr>
        <p:spPr bwMode="auto">
          <a:xfrm>
            <a:off x="4962525" y="928688"/>
            <a:ext cx="41465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i="1">
                <a:solidFill>
                  <a:srgbClr val="7030A0"/>
                </a:solidFill>
                <a:latin typeface="Calibri" pitchFamily="34" charset="0"/>
              </a:rPr>
              <a:t>Значение суммы</a:t>
            </a:r>
          </a:p>
        </p:txBody>
      </p:sp>
      <p:sp>
        <p:nvSpPr>
          <p:cNvPr id="138250" name="Text Box 9"/>
          <p:cNvSpPr txBox="1">
            <a:spLocks noChangeArrowheads="1"/>
          </p:cNvSpPr>
          <p:nvPr/>
        </p:nvSpPr>
        <p:spPr bwMode="auto">
          <a:xfrm>
            <a:off x="6340475" y="1928813"/>
            <a:ext cx="2673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i="1">
                <a:solidFill>
                  <a:srgbClr val="7030A0"/>
                </a:solidFill>
                <a:latin typeface="Calibri" pitchFamily="34" charset="0"/>
              </a:rPr>
              <a:t>Слагаемое</a:t>
            </a:r>
          </a:p>
        </p:txBody>
      </p:sp>
      <p:sp>
        <p:nvSpPr>
          <p:cNvPr id="138251" name="Text Box 10"/>
          <p:cNvSpPr txBox="1">
            <a:spLocks noChangeArrowheads="1"/>
          </p:cNvSpPr>
          <p:nvPr/>
        </p:nvSpPr>
        <p:spPr bwMode="auto">
          <a:xfrm>
            <a:off x="7205663" y="2928938"/>
            <a:ext cx="17018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i="1">
                <a:solidFill>
                  <a:srgbClr val="7030A0"/>
                </a:solidFill>
                <a:latin typeface="Calibri" pitchFamily="34" charset="0"/>
              </a:rPr>
              <a:t>Сумма</a:t>
            </a:r>
          </a:p>
        </p:txBody>
      </p:sp>
      <p:sp>
        <p:nvSpPr>
          <p:cNvPr id="138252" name="Text Box 11"/>
          <p:cNvSpPr txBox="1">
            <a:spLocks noChangeArrowheads="1"/>
          </p:cNvSpPr>
          <p:nvPr/>
        </p:nvSpPr>
        <p:spPr bwMode="auto">
          <a:xfrm>
            <a:off x="4408488" y="4038600"/>
            <a:ext cx="450373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i="1">
                <a:solidFill>
                  <a:srgbClr val="7030A0"/>
                </a:solidFill>
                <a:latin typeface="Calibri" pitchFamily="34" charset="0"/>
              </a:rPr>
              <a:t>Второе слагаемое</a:t>
            </a:r>
          </a:p>
        </p:txBody>
      </p:sp>
      <p:sp>
        <p:nvSpPr>
          <p:cNvPr id="138253" name="Text Box 12"/>
          <p:cNvSpPr txBox="1">
            <a:spLocks noChangeArrowheads="1"/>
          </p:cNvSpPr>
          <p:nvPr/>
        </p:nvSpPr>
        <p:spPr bwMode="auto">
          <a:xfrm>
            <a:off x="4421188" y="5715000"/>
            <a:ext cx="455453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i="1">
                <a:solidFill>
                  <a:srgbClr val="7030A0"/>
                </a:solidFill>
                <a:latin typeface="Calibri" pitchFamily="34" charset="0"/>
              </a:rPr>
              <a:t>Первое слагаемое</a:t>
            </a:r>
          </a:p>
        </p:txBody>
      </p:sp>
      <p:sp>
        <p:nvSpPr>
          <p:cNvPr id="4" name="Стрелка вниз 3"/>
          <p:cNvSpPr>
            <a:spLocks noChangeArrowheads="1"/>
          </p:cNvSpPr>
          <p:nvPr/>
        </p:nvSpPr>
        <p:spPr bwMode="auto">
          <a:xfrm rot="-6649196">
            <a:off x="3837782" y="588169"/>
            <a:ext cx="198437" cy="2143125"/>
          </a:xfrm>
          <a:prstGeom prst="downArrow">
            <a:avLst>
              <a:gd name="adj1" fmla="val 50000"/>
              <a:gd name="adj2" fmla="val 50250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16400">
            <a:off x="4028294" y="2280774"/>
            <a:ext cx="3485832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016357">
            <a:off x="2938463" y="4443413"/>
            <a:ext cx="35464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402797">
            <a:off x="2936875" y="3646488"/>
            <a:ext cx="4722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-843260">
            <a:off x="2867171" y="5015624"/>
            <a:ext cx="4211298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1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86188" y="214313"/>
            <a:ext cx="1928812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2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29313" y="0"/>
            <a:ext cx="2143125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3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214313"/>
            <a:ext cx="1285875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4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3" y="214313"/>
            <a:ext cx="134778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5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75" y="3500438"/>
            <a:ext cx="11366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6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15250" y="4214813"/>
            <a:ext cx="1071563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7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43813" y="2071688"/>
            <a:ext cx="12128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8" name="Text Box 9"/>
          <p:cNvSpPr txBox="1">
            <a:spLocks noChangeArrowheads="1"/>
          </p:cNvSpPr>
          <p:nvPr/>
        </p:nvSpPr>
        <p:spPr bwMode="auto">
          <a:xfrm>
            <a:off x="1117600" y="2500313"/>
            <a:ext cx="5002213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7030A0"/>
                </a:solidFill>
                <a:latin typeface="Arial Black" pitchFamily="34" charset="0"/>
              </a:rPr>
              <a:t>Слон, слониха, 2слонёнка</a:t>
            </a:r>
          </a:p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7030A0"/>
                </a:solidFill>
                <a:latin typeface="Arial Black" pitchFamily="34" charset="0"/>
              </a:rPr>
              <a:t>Шли толпой на водопой. </a:t>
            </a:r>
          </a:p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7030A0"/>
                </a:solidFill>
                <a:latin typeface="Arial Black" pitchFamily="34" charset="0"/>
              </a:rPr>
              <a:t>А навстречу 3 тигрёнка</a:t>
            </a:r>
          </a:p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7030A0"/>
                </a:solidFill>
                <a:latin typeface="Arial Black" pitchFamily="34" charset="0"/>
              </a:rPr>
              <a:t>С водопоя шли домой. </a:t>
            </a:r>
          </a:p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7030A0"/>
                </a:solidFill>
                <a:latin typeface="Arial Black" pitchFamily="34" charset="0"/>
              </a:rPr>
              <a:t>Сосчитайте поскорей,</a:t>
            </a:r>
          </a:p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>
                <a:solidFill>
                  <a:srgbClr val="7030A0"/>
                </a:solidFill>
                <a:latin typeface="Arial Black" pitchFamily="34" charset="0"/>
              </a:rPr>
              <a:t> Сколько встретилось зверей?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2544763" y="5749925"/>
            <a:ext cx="66040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6600">
                <a:solidFill>
                  <a:srgbClr val="000000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4044950" y="5749925"/>
            <a:ext cx="66040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6600">
                <a:solidFill>
                  <a:srgbClr val="C00000"/>
                </a:solidFill>
                <a:latin typeface="Arial Black" pitchFamily="34" charset="0"/>
              </a:rPr>
              <a:t>7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1333500" y="5715000"/>
            <a:ext cx="7032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7200">
                <a:solidFill>
                  <a:srgbClr val="000000"/>
                </a:solidFill>
                <a:latin typeface="Arial Black" pitchFamily="34" charset="0"/>
              </a:rPr>
              <a:t>4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1965325" y="5749925"/>
            <a:ext cx="81280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6600">
                <a:solidFill>
                  <a:srgbClr val="000000"/>
                </a:solidFill>
                <a:latin typeface="Arial Black" pitchFamily="34" charset="0"/>
              </a:rPr>
              <a:t>+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3181350" y="5749925"/>
            <a:ext cx="81280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6600">
                <a:solidFill>
                  <a:srgbClr val="000000"/>
                </a:solidFill>
                <a:latin typeface="Arial Black" pitchFamily="34" charset="0"/>
              </a:rPr>
              <a:t>=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3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1143000"/>
            <a:ext cx="18002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97700" y="428625"/>
            <a:ext cx="2146300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41" name="Text Box 4"/>
          <p:cNvSpPr txBox="1">
            <a:spLocks noChangeArrowheads="1"/>
          </p:cNvSpPr>
          <p:nvPr/>
        </p:nvSpPr>
        <p:spPr bwMode="auto">
          <a:xfrm>
            <a:off x="2000250" y="0"/>
            <a:ext cx="5056188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>
                <a:solidFill>
                  <a:srgbClr val="FF0000"/>
                </a:solidFill>
                <a:latin typeface="Arial Black" pitchFamily="34" charset="0"/>
              </a:rPr>
              <a:t>На удочку Андрей</a:t>
            </a:r>
          </a:p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>
                <a:solidFill>
                  <a:srgbClr val="FF0000"/>
                </a:solidFill>
                <a:latin typeface="Arial Black" pitchFamily="34" charset="0"/>
              </a:rPr>
              <a:t>Поймал 6 окуней</a:t>
            </a:r>
          </a:p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>
                <a:solidFill>
                  <a:srgbClr val="FF0000"/>
                </a:solidFill>
                <a:latin typeface="Arial Black" pitchFamily="34" charset="0"/>
              </a:rPr>
              <a:t>А друг его Сергей –</a:t>
            </a:r>
          </a:p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>
                <a:solidFill>
                  <a:srgbClr val="FF0000"/>
                </a:solidFill>
                <a:latin typeface="Arial Black" pitchFamily="34" charset="0"/>
              </a:rPr>
              <a:t>Трёх небольших ершей.</a:t>
            </a:r>
          </a:p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>
                <a:solidFill>
                  <a:srgbClr val="FF0000"/>
                </a:solidFill>
                <a:latin typeface="Arial Black" pitchFamily="34" charset="0"/>
              </a:rPr>
              <a:t> Сосчитай без лишних слов</a:t>
            </a:r>
          </a:p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>
                <a:solidFill>
                  <a:srgbClr val="FF0000"/>
                </a:solidFill>
                <a:latin typeface="Arial Black" pitchFamily="34" charset="0"/>
              </a:rPr>
              <a:t>Этих мальчиков улов.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619375" y="5657850"/>
            <a:ext cx="7032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7200">
                <a:solidFill>
                  <a:srgbClr val="FF0000"/>
                </a:solidFill>
                <a:latin typeface="Arial Black" pitchFamily="34" charset="0"/>
              </a:rPr>
              <a:t>6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357563" y="5749925"/>
            <a:ext cx="592137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6600">
                <a:solidFill>
                  <a:srgbClr val="FF0000"/>
                </a:solidFill>
                <a:latin typeface="Arial Black" pitchFamily="34" charset="0"/>
              </a:rPr>
              <a:t>+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044950" y="5749925"/>
            <a:ext cx="66040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6600">
                <a:solidFill>
                  <a:srgbClr val="FF0000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4679950" y="5749925"/>
            <a:ext cx="81280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6600">
                <a:solidFill>
                  <a:srgbClr val="FF0000"/>
                </a:solidFill>
                <a:latin typeface="Arial Black" pitchFamily="34" charset="0"/>
              </a:rPr>
              <a:t>=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5545138" y="5749925"/>
            <a:ext cx="66040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6600">
                <a:solidFill>
                  <a:srgbClr val="FF0000"/>
                </a:solidFill>
                <a:latin typeface="Arial Black" pitchFamily="34" charset="0"/>
              </a:rPr>
              <a:t>9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51950" cy="681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2700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0"/>
            <a:ext cx="5575300" cy="530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2" name="Text Box 3"/>
          <p:cNvSpPr txBox="1">
            <a:spLocks noChangeArrowheads="1"/>
          </p:cNvSpPr>
          <p:nvPr/>
        </p:nvSpPr>
        <p:spPr bwMode="auto">
          <a:xfrm>
            <a:off x="611188" y="4681538"/>
            <a:ext cx="6913562" cy="181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i="1">
                <a:solidFill>
                  <a:srgbClr val="002060"/>
                </a:solidFill>
                <a:latin typeface="Calibri" pitchFamily="34" charset="0"/>
              </a:rPr>
              <a:t>Знайка сегодня нам принёс</a:t>
            </a:r>
          </a:p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i="1">
                <a:solidFill>
                  <a:srgbClr val="002060"/>
                </a:solidFill>
                <a:latin typeface="Calibri" pitchFamily="34" charset="0"/>
              </a:rPr>
              <a:t>Удивительный вопрос:</a:t>
            </a:r>
          </a:p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i="1">
                <a:solidFill>
                  <a:srgbClr val="002060"/>
                </a:solidFill>
                <a:latin typeface="Calibri" pitchFamily="34" charset="0"/>
              </a:rPr>
              <a:t>«Каким будет сложения результат, </a:t>
            </a:r>
          </a:p>
          <a:p>
            <a:pPr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i="1">
                <a:solidFill>
                  <a:srgbClr val="002060"/>
                </a:solidFill>
                <a:latin typeface="Calibri" pitchFamily="34" charset="0"/>
              </a:rPr>
              <a:t>Если слагаемые местами поменять?»</a:t>
            </a:r>
          </a:p>
        </p:txBody>
      </p:sp>
      <p:sp>
        <p:nvSpPr>
          <p:cNvPr id="145413" name="Text Box 4"/>
          <p:cNvSpPr txBox="1">
            <a:spLocks noChangeArrowheads="1"/>
          </p:cNvSpPr>
          <p:nvPr/>
        </p:nvSpPr>
        <p:spPr bwMode="auto">
          <a:xfrm>
            <a:off x="1143000" y="571500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2700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5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1252538"/>
            <a:ext cx="5835650" cy="548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1143000" y="571500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222" name="WordArt 5"/>
          <p:cNvSpPr>
            <a:spLocks noChangeArrowheads="1" noChangeShapeType="1" noTextEdit="1"/>
          </p:cNvSpPr>
          <p:nvPr/>
        </p:nvSpPr>
        <p:spPr bwMode="auto">
          <a:xfrm rot="-780000">
            <a:off x="231775" y="644525"/>
            <a:ext cx="587375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360">
                  <a:solidFill>
                    <a:srgbClr val="CC99FF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CC00CC"/>
                    </a:gs>
                    <a:gs pos="100000">
                      <a:srgbClr val="6600CC"/>
                    </a:gs>
                  </a:gsLst>
                  <a:lin ang="6180000" scaled="1"/>
                </a:gradFill>
                <a:effectLst>
                  <a:outerShdw dist="53966" dir="2700000" algn="ctr" rotWithShape="0">
                    <a:srgbClr val="9999FF">
                      <a:alpha val="80011"/>
                    </a:srgbClr>
                  </a:outerShdw>
                </a:effectLst>
                <a:latin typeface="Impact"/>
              </a:rPr>
              <a:t>Перестановка слагаемых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Заголовок 5"/>
          <p:cNvSpPr>
            <a:spLocks noGrp="1"/>
          </p:cNvSpPr>
          <p:nvPr>
            <p:ph type="ctrTitle"/>
          </p:nvPr>
        </p:nvSpPr>
        <p:spPr>
          <a:xfrm>
            <a:off x="685800" y="476250"/>
            <a:ext cx="7772400" cy="3960813"/>
          </a:xfrm>
        </p:spPr>
        <p:txBody>
          <a:bodyPr/>
          <a:lstStyle/>
          <a:p>
            <a:pPr algn="l"/>
            <a:r>
              <a:rPr lang="ru-RU" b="1" smtClean="0">
                <a:solidFill>
                  <a:srgbClr val="FF0000"/>
                </a:solidFill>
              </a:rPr>
              <a:t>                </a:t>
            </a:r>
            <a:br>
              <a:rPr lang="ru-RU" b="1" smtClean="0">
                <a:solidFill>
                  <a:srgbClr val="FF0000"/>
                </a:solidFill>
              </a:rPr>
            </a:br>
            <a:r>
              <a:rPr lang="ru-RU" b="1" smtClean="0">
                <a:solidFill>
                  <a:srgbClr val="FF0000"/>
                </a:solidFill>
              </a:rPr>
              <a:t>7+2</a:t>
            </a:r>
            <a:br>
              <a:rPr lang="ru-RU" b="1" smtClean="0">
                <a:solidFill>
                  <a:srgbClr val="FF0000"/>
                </a:solidFill>
              </a:rPr>
            </a:br>
            <a:r>
              <a:rPr lang="ru-RU" b="1" smtClean="0">
                <a:solidFill>
                  <a:srgbClr val="FF0000"/>
                </a:solidFill>
              </a:rPr>
              <a:t>4+3                3+2         </a:t>
            </a:r>
            <a:br>
              <a:rPr lang="ru-RU" b="1" smtClean="0">
                <a:solidFill>
                  <a:srgbClr val="FF0000"/>
                </a:solidFill>
              </a:rPr>
            </a:br>
            <a:r>
              <a:rPr lang="ru-RU" b="1" smtClean="0">
                <a:solidFill>
                  <a:srgbClr val="FF0000"/>
                </a:solidFill>
              </a:rPr>
              <a:t>                       7-1</a:t>
            </a:r>
            <a:br>
              <a:rPr lang="ru-RU" b="1" smtClean="0">
                <a:solidFill>
                  <a:srgbClr val="FF0000"/>
                </a:solidFill>
              </a:rPr>
            </a:br>
            <a:r>
              <a:rPr lang="ru-RU" b="1" smtClean="0">
                <a:solidFill>
                  <a:srgbClr val="FF0000"/>
                </a:solidFill>
              </a:rPr>
              <a:t/>
            </a:r>
            <a:br>
              <a:rPr lang="ru-RU" b="1" smtClean="0">
                <a:solidFill>
                  <a:srgbClr val="FF0000"/>
                </a:solidFill>
              </a:rPr>
            </a:br>
            <a:r>
              <a:rPr lang="ru-RU" b="1" smtClean="0">
                <a:solidFill>
                  <a:srgbClr val="FF0000"/>
                </a:solidFill>
              </a:rPr>
              <a:t/>
            </a:r>
            <a:br>
              <a:rPr lang="ru-RU" b="1" smtClean="0">
                <a:solidFill>
                  <a:srgbClr val="FF0000"/>
                </a:solidFill>
              </a:rPr>
            </a:br>
            <a:endParaRPr lang="ru-RU" b="1" smtClean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875" y="3716338"/>
            <a:ext cx="6400800" cy="881062"/>
          </a:xfrm>
        </p:spPr>
        <p:txBody>
          <a:bodyPr/>
          <a:lstStyle/>
          <a:p>
            <a:r>
              <a:rPr lang="ru-RU" b="1" i="1" smtClean="0">
                <a:solidFill>
                  <a:srgbClr val="FF0000"/>
                </a:solidFill>
              </a:rPr>
              <a:t>Найди лишний????</a:t>
            </a:r>
          </a:p>
        </p:txBody>
      </p:sp>
      <p:sp>
        <p:nvSpPr>
          <p:cNvPr id="149507" name="Дата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B02F1C-0DC0-4790-A12A-FDE7CD64B077}" type="datetime1">
              <a:rPr lang="ru-RU" smtClean="0">
                <a:solidFill>
                  <a:srgbClr val="898989"/>
                </a:solidFill>
                <a:ea typeface="DejaVu Sans Condensed"/>
                <a:cs typeface="DejaVu Sans Condensed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30.07.2014</a:t>
            </a:fld>
            <a:endParaRPr lang="ru-RU" smtClean="0">
              <a:solidFill>
                <a:srgbClr val="898989"/>
              </a:solidFill>
              <a:ea typeface="DejaVu Sans Condensed"/>
              <a:cs typeface="DejaVu Sans Condensed"/>
            </a:endParaRPr>
          </a:p>
        </p:txBody>
      </p:sp>
      <p:sp>
        <p:nvSpPr>
          <p:cNvPr id="14950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E24E07-0E25-481D-AA03-7A42586A6DBC}" type="slidenum">
              <a:rPr lang="ru-RU" smtClean="0">
                <a:solidFill>
                  <a:srgbClr val="898989"/>
                </a:solidFill>
                <a:ea typeface="DejaVu Sans Condensed"/>
                <a:cs typeface="DejaVu Sans Condensed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smtClean="0">
              <a:solidFill>
                <a:srgbClr val="898989"/>
              </a:solidFill>
              <a:ea typeface="DejaVu Sans Condensed"/>
              <a:cs typeface="DejaVu Sans Condensed"/>
            </a:endParaRPr>
          </a:p>
        </p:txBody>
      </p:sp>
      <p:pic>
        <p:nvPicPr>
          <p:cNvPr id="1495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1844675"/>
            <a:ext cx="153035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10" name="Рисунок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2755900"/>
            <a:ext cx="3600450" cy="384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узел 3"/>
          <p:cNvSpPr/>
          <p:nvPr/>
        </p:nvSpPr>
        <p:spPr>
          <a:xfrm>
            <a:off x="1165225" y="1700213"/>
            <a:ext cx="5351463" cy="2420937"/>
          </a:xfrm>
          <a:prstGeom prst="flowChartConnec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3387551">
            <a:off x="1182687" y="2359026"/>
            <a:ext cx="94932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65313" y="2863850"/>
            <a:ext cx="1033462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695983">
            <a:off x="3078163" y="2201863"/>
            <a:ext cx="10922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5"/>
          <p:cNvGrpSpPr>
            <a:grpSpLocks/>
          </p:cNvGrpSpPr>
          <p:nvPr/>
        </p:nvGrpSpPr>
        <p:grpSpPr bwMode="auto">
          <a:xfrm rot="-2120232">
            <a:off x="2874963" y="3240088"/>
            <a:ext cx="954087" cy="666750"/>
            <a:chOff x="2878343" y="3163952"/>
            <a:chExt cx="2464336" cy="1787431"/>
          </a:xfrm>
        </p:grpSpPr>
        <p:sp>
          <p:nvSpPr>
            <p:cNvPr id="7" name="Скругленный прямоугольник 6"/>
            <p:cNvSpPr/>
            <p:nvPr/>
          </p:nvSpPr>
          <p:spPr>
            <a:xfrm rot="13646272" flipH="1">
              <a:off x="4064383" y="2743371"/>
              <a:ext cx="857715" cy="169887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2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2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 rot="2399877">
              <a:off x="2878343" y="3443845"/>
              <a:ext cx="2010051" cy="150753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Группа 8"/>
          <p:cNvGrpSpPr>
            <a:grpSpLocks/>
          </p:cNvGrpSpPr>
          <p:nvPr/>
        </p:nvGrpSpPr>
        <p:grpSpPr bwMode="auto">
          <a:xfrm rot="-332219">
            <a:off x="2306638" y="2212975"/>
            <a:ext cx="927100" cy="673100"/>
            <a:chOff x="2878343" y="3163952"/>
            <a:chExt cx="2464336" cy="1787431"/>
          </a:xfrm>
        </p:grpSpPr>
        <p:sp>
          <p:nvSpPr>
            <p:cNvPr id="10" name="Скругленный прямоугольник 9"/>
            <p:cNvSpPr/>
            <p:nvPr/>
          </p:nvSpPr>
          <p:spPr>
            <a:xfrm rot="13646272" flipH="1">
              <a:off x="4064383" y="2743371"/>
              <a:ext cx="857715" cy="169887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2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2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 rot="2399877">
              <a:off x="2878343" y="3443845"/>
              <a:ext cx="2010051" cy="150753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150535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67175" y="1509713"/>
            <a:ext cx="4065588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Группа 12"/>
          <p:cNvGrpSpPr>
            <a:grpSpLocks/>
          </p:cNvGrpSpPr>
          <p:nvPr/>
        </p:nvGrpSpPr>
        <p:grpSpPr bwMode="auto">
          <a:xfrm>
            <a:off x="4705350" y="3568700"/>
            <a:ext cx="803275" cy="500063"/>
            <a:chOff x="2878343" y="3163952"/>
            <a:chExt cx="2464336" cy="1787431"/>
          </a:xfrm>
        </p:grpSpPr>
        <p:sp>
          <p:nvSpPr>
            <p:cNvPr id="14" name="Скругленный прямоугольник 13"/>
            <p:cNvSpPr/>
            <p:nvPr/>
          </p:nvSpPr>
          <p:spPr>
            <a:xfrm rot="13646272" flipH="1">
              <a:off x="4064383" y="2743371"/>
              <a:ext cx="857715" cy="169887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2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2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 rot="2399877">
              <a:off x="2878343" y="3443845"/>
              <a:ext cx="2010051" cy="150753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-4628270">
            <a:off x="4779169" y="2667794"/>
            <a:ext cx="904875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3850" y="5426075"/>
            <a:ext cx="1809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  <a:cs typeface="Arial" charset="0"/>
              </a:rPr>
              <a:t>5 + 2 = 7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23850" y="5930900"/>
            <a:ext cx="18097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  <a:cs typeface="Arial" charset="0"/>
              </a:rPr>
              <a:t>2 + 1 = 3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474913" y="5426075"/>
            <a:ext cx="1809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  <a:cs typeface="Arial" charset="0"/>
              </a:rPr>
              <a:t>2 + 5 = 7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474913" y="5930900"/>
            <a:ext cx="18097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  <a:cs typeface="Arial" charset="0"/>
              </a:rPr>
              <a:t>1 + 2 = 3</a:t>
            </a:r>
          </a:p>
        </p:txBody>
      </p:sp>
      <p:sp>
        <p:nvSpPr>
          <p:cNvPr id="150542" name="TextBox 23"/>
          <p:cNvSpPr txBox="1">
            <a:spLocks noChangeArrowheads="1"/>
          </p:cNvSpPr>
          <p:nvPr/>
        </p:nvSpPr>
        <p:spPr bwMode="auto">
          <a:xfrm>
            <a:off x="107950" y="519113"/>
            <a:ext cx="67675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cs typeface="Arial" charset="0"/>
              </a:rPr>
              <a:t> </a:t>
            </a:r>
            <a:r>
              <a:rPr lang="ru-RU" sz="2400">
                <a:solidFill>
                  <a:srgbClr val="002060"/>
                </a:solidFill>
                <a:cs typeface="Arial" charset="0"/>
              </a:rPr>
              <a:t>Какие суммы подходят к рисунку Кати?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214313" y="5157788"/>
            <a:ext cx="8715375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6.93642E-7 L 0.19237 -0.5912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18" y="-295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2" grpId="0"/>
      <p:bldP spid="21" grpId="0"/>
      <p:bldP spid="22" grpId="0"/>
      <p:bldP spid="23" grpId="0"/>
    </p:bldLst>
  </p:timing>
</p:sld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DejaVu Sans Condensed"/>
        <a:cs typeface="DejaVu Sans Condensed"/>
      </a:majorFont>
      <a:minorFont>
        <a:latin typeface="Calibri"/>
        <a:ea typeface="DejaVu Sans Condensed"/>
        <a:cs typeface="DejaVu Sans Condensed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математика -  1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математика -  1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математика -  1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398</Words>
  <Application>Microsoft Office PowerPoint</Application>
  <PresentationFormat>Экран (4:3)</PresentationFormat>
  <Paragraphs>118</Paragraphs>
  <Slides>17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1_Тема Office</vt:lpstr>
      <vt:lpstr>Официальная</vt:lpstr>
      <vt:lpstr>1_Официальная</vt:lpstr>
      <vt:lpstr>2_Официальная</vt:lpstr>
      <vt:lpstr>3_Официальная</vt:lpstr>
      <vt:lpstr>4_Официальная</vt:lpstr>
      <vt:lpstr>5_Официальная</vt:lpstr>
      <vt:lpstr>1_математика -  16</vt:lpstr>
      <vt:lpstr>2_математика -  16</vt:lpstr>
      <vt:lpstr>3_математика -  16</vt:lpstr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                 7+2 4+3                3+2                                 7-1   </vt:lpstr>
      <vt:lpstr>Слайд 9</vt:lpstr>
      <vt:lpstr>Слайд 10</vt:lpstr>
      <vt:lpstr>Слайд 11</vt:lpstr>
      <vt:lpstr>Запишите суммы.  Найдите их  значения с помощью переместительного свойства сложения.</vt:lpstr>
      <vt:lpstr>Слайд 13</vt:lpstr>
      <vt:lpstr>Слайд 14</vt:lpstr>
      <vt:lpstr>Слайд 15</vt:lpstr>
      <vt:lpstr>Сегодня на уроке, мы применяем ………….. Оно звучит так…….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</dc:creator>
  <cp:lastModifiedBy>Tata</cp:lastModifiedBy>
  <cp:revision>30</cp:revision>
  <dcterms:created xsi:type="dcterms:W3CDTF">2014-01-26T12:11:25Z</dcterms:created>
  <dcterms:modified xsi:type="dcterms:W3CDTF">2014-07-30T08:51:54Z</dcterms:modified>
</cp:coreProperties>
</file>