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2" r:id="rId2"/>
    <p:sldId id="293" r:id="rId3"/>
    <p:sldId id="294" r:id="rId4"/>
    <p:sldId id="295" r:id="rId5"/>
    <p:sldId id="296" r:id="rId6"/>
    <p:sldId id="298" r:id="rId7"/>
    <p:sldId id="297" r:id="rId8"/>
    <p:sldId id="299" r:id="rId9"/>
    <p:sldId id="300" r:id="rId10"/>
    <p:sldId id="303" r:id="rId11"/>
    <p:sldId id="30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326EA841-DE1D-4D0F-A7E9-C28A13929D7F}">
          <p14:sldIdLst>
            <p14:sldId id="292"/>
            <p14:sldId id="293"/>
            <p14:sldId id="294"/>
            <p14:sldId id="295"/>
            <p14:sldId id="296"/>
            <p14:sldId id="298"/>
            <p14:sldId id="297"/>
            <p14:sldId id="299"/>
            <p14:sldId id="300"/>
            <p14:sldId id="303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C965E-4A47-40EE-8C11-E6067F692D34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92B1A-3EA1-4EB2-A290-48CAF41D6C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398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8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344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488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470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05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88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72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176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495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47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92B1A-3EA1-4EB2-A290-48CAF41D6C1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044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782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7783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778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7783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7783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83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83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83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83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78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7783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784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784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784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784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784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784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78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73FDAF-720D-48D2-A7BA-D9298CBAF27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785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02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6" grpId="0"/>
      <p:bldP spid="77847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78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78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78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CA6CF-7980-4A27-B50C-2FC7E3E97DB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36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2EEAB-4D5B-4A07-B6CA-555AE455EB3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932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1A1BB5-16FB-415F-9162-B01E3C68B9E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93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B49541-1A6D-4478-B7F9-25136F4BAF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02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3CD7E59-0231-4507-9111-4A0353A1DB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34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7081D-D38A-4ED8-86CE-71FE954C5E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85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1FB31-676F-4A8C-B56A-A0798AA13D5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01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25791-ACA1-4A39-A930-E62BE203F3F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7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1CB6A-0461-4B2A-83C2-4678E209E42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95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20AA5-9739-498F-B382-67A5895BAB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79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41196-EA0A-4F6C-9107-4C990A6237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753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1F8F-C57F-4648-BAF9-1B502B5A75E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93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21C9B-6939-4A94-BF16-983201EDB6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92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680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grpSp>
        <p:nvGrpSpPr>
          <p:cNvPr id="7680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68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7680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680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81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81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81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81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68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681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768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2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2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682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768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A8FF6F-619A-4314-A82A-CA3ACE2EA406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4867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2" grpId="0"/>
      <p:bldP spid="7682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68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68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68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68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68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68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you know your native town?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5013176"/>
            <a:ext cx="8229600" cy="9647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</a:t>
            </a:r>
            <a:r>
              <a:rPr lang="en-US" sz="4000" dirty="0" smtClean="0"/>
              <a:t>Lesson – quiz </a:t>
            </a:r>
            <a:endParaRPr lang="ru-RU" sz="4000" dirty="0"/>
          </a:p>
        </p:txBody>
      </p:sp>
      <p:pic>
        <p:nvPicPr>
          <p:cNvPr id="5" name="Picture 6" descr="Изображение 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648" y="1268760"/>
            <a:ext cx="6552728" cy="3673128"/>
          </a:xfrm>
        </p:spPr>
      </p:pic>
    </p:spTree>
    <p:extLst>
      <p:ext uri="{BB962C8B-B14F-4D97-AF65-F5344CB8AC3E}">
        <p14:creationId xmlns:p14="http://schemas.microsoft.com/office/powerpoint/2010/main" xmlns="" val="203100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Famous people</a:t>
            </a:r>
            <a:endParaRPr lang="ru-RU" dirty="0"/>
          </a:p>
        </p:txBody>
      </p:sp>
      <p:pic>
        <p:nvPicPr>
          <p:cNvPr id="7" name="Picture 6" descr="P10207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652120" y="1412776"/>
            <a:ext cx="2895600" cy="2171700"/>
          </a:xfr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243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33958"/>
            <a:ext cx="28083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50872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33958"/>
            <a:ext cx="20162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4666" y="3833959"/>
            <a:ext cx="327540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760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Vorkuta is my native town!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923" y="2636912"/>
            <a:ext cx="3029242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1656184" cy="115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15438"/>
            <a:ext cx="1564717" cy="120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172819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60773"/>
            <a:ext cx="93821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84784"/>
            <a:ext cx="1582290" cy="114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5-конечная звезда 8"/>
          <p:cNvSpPr/>
          <p:nvPr/>
        </p:nvSpPr>
        <p:spPr>
          <a:xfrm>
            <a:off x="1136378" y="3284984"/>
            <a:ext cx="914400" cy="914400"/>
          </a:xfrm>
          <a:prstGeom prst="star5">
            <a:avLst/>
          </a:prstGeom>
          <a:solidFill>
            <a:srgbClr val="7FD13B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970645" y="5085184"/>
            <a:ext cx="914400" cy="914400"/>
          </a:xfrm>
          <a:prstGeom prst="star5">
            <a:avLst/>
          </a:prstGeom>
          <a:solidFill>
            <a:srgbClr val="7FD13B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6800872" y="3284984"/>
            <a:ext cx="914400" cy="914400"/>
          </a:xfrm>
          <a:prstGeom prst="star5">
            <a:avLst/>
          </a:prstGeom>
          <a:solidFill>
            <a:srgbClr val="7FD13B"/>
          </a:solidFill>
          <a:ln w="19050" cap="flat" cmpd="sng" algn="ctr">
            <a:solidFill>
              <a:srgbClr val="7FD13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52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General Information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3960440" cy="42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2484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72548"/>
            <a:ext cx="1433684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86300"/>
            <a:ext cx="428253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4665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General Information </a:t>
            </a:r>
            <a:endParaRPr lang="ru-RU" dirty="0"/>
          </a:p>
        </p:txBody>
      </p:sp>
      <p:pic>
        <p:nvPicPr>
          <p:cNvPr id="7" name="Picture 10" descr="Изображение 08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9216" y="3861048"/>
            <a:ext cx="3740287" cy="2219712"/>
          </a:xfrm>
        </p:spPr>
      </p:pic>
      <p:pic>
        <p:nvPicPr>
          <p:cNvPr id="8" name="Picture 12" descr="P10300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040" y="3861048"/>
            <a:ext cx="3528392" cy="243113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164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517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Geographical position </a:t>
            </a:r>
            <a:endParaRPr lang="ru-RU" dirty="0"/>
          </a:p>
        </p:txBody>
      </p:sp>
      <p:pic>
        <p:nvPicPr>
          <p:cNvPr id="7" name="Picture 11" descr="Изображение 0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3933056"/>
            <a:ext cx="3411461" cy="2171700"/>
          </a:xfrm>
        </p:spPr>
      </p:pic>
      <p:pic>
        <p:nvPicPr>
          <p:cNvPr id="8" name="Picture 9" descr="Изображение 0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040" y="3933056"/>
            <a:ext cx="3456384" cy="2232248"/>
          </a:xfrm>
        </p:spPr>
      </p:pic>
      <p:pic>
        <p:nvPicPr>
          <p:cNvPr id="9" name="Picture 9" descr="Изображение 1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1484784"/>
            <a:ext cx="3380027" cy="2171700"/>
          </a:xfrm>
        </p:spPr>
      </p:pic>
      <p:pic>
        <p:nvPicPr>
          <p:cNvPr id="10" name="Picture 10" descr="Изображение 1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32040" y="1484784"/>
            <a:ext cx="3411461" cy="2171700"/>
          </a:xfrm>
        </p:spPr>
      </p:pic>
    </p:spTree>
    <p:extLst>
      <p:ext uri="{BB962C8B-B14F-4D97-AF65-F5344CB8AC3E}">
        <p14:creationId xmlns:p14="http://schemas.microsoft.com/office/powerpoint/2010/main" xmlns="" val="201513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Industry of our town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0040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88432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60040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Documents and Settings\к700\Мои документы\фото Воркуты\313101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4008" y="4149080"/>
            <a:ext cx="3888432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49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                  Industry of our town</a:t>
            </a:r>
            <a:endParaRPr lang="ru-RU" dirty="0"/>
          </a:p>
        </p:txBody>
      </p:sp>
      <p:pic>
        <p:nvPicPr>
          <p:cNvPr id="7" name="Picture 4" descr="C:\Documents and Settings\к700\Мои документы\фото Воркуты\313074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1371191"/>
            <a:ext cx="2884576" cy="2171700"/>
          </a:xfrm>
          <a:prstGeom prst="rect">
            <a:avLst/>
          </a:prstGeom>
          <a:noFill/>
        </p:spPr>
      </p:pic>
      <p:pic>
        <p:nvPicPr>
          <p:cNvPr id="8" name="Picture 5" descr="C:\Documents and Settings\к700\Мои документы\фото Воркуты\313089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717032"/>
            <a:ext cx="3342134" cy="2243708"/>
          </a:xfrm>
          <a:prstGeom prst="rect">
            <a:avLst/>
          </a:prstGeom>
          <a:noFill/>
        </p:spPr>
      </p:pic>
      <p:pic>
        <p:nvPicPr>
          <p:cNvPr id="9" name="Picture 3" descr="C:\Documents and Settings\к700\Рабочий стол\Фото Воркуты\Новая папка (2)\PICT387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3717032"/>
            <a:ext cx="3528392" cy="2243708"/>
          </a:xfrm>
          <a:prstGeom prst="rect">
            <a:avLst/>
          </a:prstGeom>
          <a:noFill/>
        </p:spPr>
      </p:pic>
      <p:pic>
        <p:nvPicPr>
          <p:cNvPr id="10" name="Picture 2" descr="C:\Documents and Settings\к700\Мои документы\Мои рисунки\6259021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476672"/>
            <a:ext cx="2016224" cy="3024634"/>
          </a:xfrm>
          <a:prstGeom prst="rect">
            <a:avLst/>
          </a:prstGeom>
          <a:noFill/>
        </p:spPr>
      </p:pic>
      <p:pic>
        <p:nvPicPr>
          <p:cNvPr id="12" name="Picture 3" descr="Изображение 276"/>
          <p:cNvPicPr>
            <a:picLocks noChangeAspect="1" noChangeArrowheads="1"/>
          </p:cNvPicPr>
          <p:nvPr/>
        </p:nvPicPr>
        <p:blipFill>
          <a:blip r:embed="rId7" cstate="email">
            <a:lum bright="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240608" cy="20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095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5" name="Picture 3" descr="J:\ВОРКУТА\0052 Воркута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600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к700\Мои документы\фото Воркуты\TN_Vorkuta_Nature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20072" y="1628800"/>
            <a:ext cx="3528392" cy="2088231"/>
          </a:xfrm>
          <a:prstGeom prst="rect">
            <a:avLst/>
          </a:prstGeom>
          <a:noFill/>
        </p:spPr>
      </p:pic>
      <p:pic>
        <p:nvPicPr>
          <p:cNvPr id="13" name="Picture 4" descr="C:\Documents and Settings\к700\Мои документы\фото Воркуты\TN_Vorkuta_Nature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20072" y="3933056"/>
            <a:ext cx="3528392" cy="2160240"/>
          </a:xfrm>
          <a:prstGeom prst="rect">
            <a:avLst/>
          </a:prstGeom>
          <a:noFill/>
        </p:spPr>
      </p:pic>
      <p:pic>
        <p:nvPicPr>
          <p:cNvPr id="18" name="Picture 16" descr="Изображение 0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3543300" cy="2171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50657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977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Places of interest </a:t>
            </a:r>
            <a:endParaRPr lang="ru-RU" dirty="0"/>
          </a:p>
        </p:txBody>
      </p:sp>
      <p:pic>
        <p:nvPicPr>
          <p:cNvPr id="7" name="Picture 10" descr="Изображение 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28700" y="1600200"/>
            <a:ext cx="3255268" cy="2171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Изображение 0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24606" y="1600200"/>
            <a:ext cx="3285787" cy="2171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6" descr="Изображение 0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4048" y="4005064"/>
            <a:ext cx="3285787" cy="21717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 descr="J:\ворк.осень 2012\P10600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324036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002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Places of interest </a:t>
            </a:r>
            <a:endParaRPr lang="ru-RU" dirty="0"/>
          </a:p>
        </p:txBody>
      </p:sp>
      <p:pic>
        <p:nvPicPr>
          <p:cNvPr id="5122" name="Picture 2" descr="D:\ВОРКУТА\Изображение 0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8884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ВОРКУТА\Изображение 06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34122" cy="23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ОРКУТА\Изображение 0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816424" cy="238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к700\Мои документы\фото Воркуты\3130678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560" y="3924300"/>
            <a:ext cx="3744416" cy="217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7272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53</Words>
  <Application>Microsoft Office PowerPoint</Application>
  <PresentationFormat>Экран (4:3)</PresentationFormat>
  <Paragraphs>23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Вершина горы</vt:lpstr>
      <vt:lpstr>How do you know your native town?</vt:lpstr>
      <vt:lpstr>General Information </vt:lpstr>
      <vt:lpstr>General Information </vt:lpstr>
      <vt:lpstr>Geographical position </vt:lpstr>
      <vt:lpstr>Industry of our town </vt:lpstr>
      <vt:lpstr>                  Industry of our town</vt:lpstr>
      <vt:lpstr> </vt:lpstr>
      <vt:lpstr>Places of interest </vt:lpstr>
      <vt:lpstr>Places of interest </vt:lpstr>
      <vt:lpstr>Famous people</vt:lpstr>
      <vt:lpstr>Vorkuta is my native town!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рождения, моя Воркута!</dc:title>
  <dc:creator>Ирина</dc:creator>
  <cp:lastModifiedBy>Tata</cp:lastModifiedBy>
  <cp:revision>34</cp:revision>
  <dcterms:created xsi:type="dcterms:W3CDTF">2013-11-15T05:36:03Z</dcterms:created>
  <dcterms:modified xsi:type="dcterms:W3CDTF">2014-03-28T10:15:15Z</dcterms:modified>
</cp:coreProperties>
</file>