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20CC2F-AFE1-419E-8E0F-C15027368542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330D0A-C382-4C79-81E8-BF71F1911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DA8F-00A0-4B10-9269-E82D622838C4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E144-6593-4395-B043-2BD42388F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3F93-4E61-40FC-ABEC-7B81DD28DF86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5259-EAB8-4F5D-B3BA-9CB669575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F7F9-0250-4340-8886-AE32DC9C5ADE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4982-FA39-4BB8-95C7-D6804CDE7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B994-B9A1-4656-83C6-8D79DAD2D5C5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304B-8BA0-4D7D-A37B-4E84ACBC6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C0CE-9873-42C2-B1CD-748AEC6EC100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766F-5DB8-43A7-B7BE-4CC0D1756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86D0-013E-4E5C-8CC4-0243A49BB94F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1B42-47BB-410D-A93E-0E661481C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DAB4-11D8-45C3-8258-EED2E39B2582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C7A5-642A-424E-9265-6DB2B15CA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13D4-9B31-4822-9A50-ACE32CA0030C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0FB0-3572-42B7-8D38-3A0A542B4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82529-339B-4886-9EA4-5E6BE3DE8751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D84B-0EA7-4BAB-A87A-B3FA32DA1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4A6C-3A4E-45CA-A057-FC169C882912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322A-277F-4059-BE76-639D84B51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7C960-9456-4814-851F-606C624B5AFA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74C11-72A5-49AE-97B6-FEDE72F3B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5DFDF3-B248-4A6D-9EBC-DC50CD297E14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9B742C-6E19-4294-9C36-BC93C9CBC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2&amp;uinfo=ww-1349-wh-651-fw-1124-fh-448-pd-1&amp;p=2&amp;text=%D0%BA%D0%BE%D0%BC%D0%BF%D1%8C%D1%8E%D1%82%D0%B5%D1%80&amp;noreask=1&amp;pos=78&amp;rpt=simage&amp;lr=14&amp;img_url=http://images.appleinsider.com/apple-pr-macpro_display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2.jpeg"/><Relationship Id="rId5" Type="http://schemas.openxmlformats.org/officeDocument/2006/relationships/image" Target="../media/image8.png"/><Relationship Id="rId10" Type="http://schemas.openxmlformats.org/officeDocument/2006/relationships/slide" Target="slide4.xml"/><Relationship Id="rId4" Type="http://schemas.openxmlformats.org/officeDocument/2006/relationships/image" Target="../media/image7.png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4714875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алгоритм для решения нескольких геометрических задач</a:t>
            </a:r>
          </a:p>
        </p:txBody>
      </p:sp>
      <p:pic>
        <p:nvPicPr>
          <p:cNvPr id="2052" name="Picture 3" descr="H:\Documents and Settings\Aida\Рабочий стол\текстуры и фоны, клипарты\новеньки картинки\office hilighter roll a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0"/>
            <a:ext cx="10239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http://hit.if.ua/images/product_images/popup_images/7a8/MA97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908720"/>
            <a:ext cx="3672408" cy="2319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4788024" y="1628800"/>
            <a:ext cx="3384550" cy="2376170"/>
            <a:chOff x="1800" y="585"/>
            <a:chExt cx="5330" cy="3742"/>
          </a:xfrm>
        </p:grpSpPr>
        <p:cxnSp>
          <p:nvCxnSpPr>
            <p:cNvPr id="1127" name="AutoShape 103"/>
            <p:cNvCxnSpPr>
              <a:cxnSpLocks noChangeShapeType="1"/>
            </p:cNvCxnSpPr>
            <p:nvPr/>
          </p:nvCxnSpPr>
          <p:spPr bwMode="auto">
            <a:xfrm flipV="1">
              <a:off x="1950" y="1080"/>
              <a:ext cx="1" cy="30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28" name="AutoShape 104"/>
            <p:cNvCxnSpPr>
              <a:cxnSpLocks noChangeShapeType="1"/>
            </p:cNvCxnSpPr>
            <p:nvPr/>
          </p:nvCxnSpPr>
          <p:spPr bwMode="auto">
            <a:xfrm>
              <a:off x="1951" y="4155"/>
              <a:ext cx="452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29" name="AutoShape 105"/>
            <p:cNvSpPr>
              <a:spLocks noChangeArrowheads="1"/>
            </p:cNvSpPr>
            <p:nvPr/>
          </p:nvSpPr>
          <p:spPr bwMode="auto">
            <a:xfrm rot="-1711280">
              <a:off x="2104" y="1652"/>
              <a:ext cx="3204" cy="13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130" name="AutoShape 106"/>
            <p:cNvCxnSpPr>
              <a:cxnSpLocks noChangeShapeType="1"/>
            </p:cNvCxnSpPr>
            <p:nvPr/>
          </p:nvCxnSpPr>
          <p:spPr bwMode="auto">
            <a:xfrm>
              <a:off x="1950" y="1740"/>
              <a:ext cx="1455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131" name="AutoShape 107"/>
            <p:cNvCxnSpPr>
              <a:cxnSpLocks noChangeShapeType="1"/>
            </p:cNvCxnSpPr>
            <p:nvPr/>
          </p:nvCxnSpPr>
          <p:spPr bwMode="auto">
            <a:xfrm>
              <a:off x="1950" y="3645"/>
              <a:ext cx="63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132" name="AutoShape 108"/>
            <p:cNvCxnSpPr>
              <a:cxnSpLocks noChangeShapeType="1"/>
            </p:cNvCxnSpPr>
            <p:nvPr/>
          </p:nvCxnSpPr>
          <p:spPr bwMode="auto">
            <a:xfrm>
              <a:off x="2580" y="3646"/>
              <a:ext cx="0" cy="50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133" name="AutoShape 109"/>
            <p:cNvCxnSpPr>
              <a:cxnSpLocks noChangeShapeType="1"/>
            </p:cNvCxnSpPr>
            <p:nvPr/>
          </p:nvCxnSpPr>
          <p:spPr bwMode="auto">
            <a:xfrm>
              <a:off x="3405" y="1740"/>
              <a:ext cx="0" cy="241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134" name="AutoShape 110"/>
            <p:cNvCxnSpPr>
              <a:cxnSpLocks noChangeShapeType="1"/>
            </p:cNvCxnSpPr>
            <p:nvPr/>
          </p:nvCxnSpPr>
          <p:spPr bwMode="auto">
            <a:xfrm>
              <a:off x="5415" y="2130"/>
              <a:ext cx="0" cy="202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135" name="AutoShape 111"/>
            <p:cNvCxnSpPr>
              <a:cxnSpLocks noChangeShapeType="1"/>
            </p:cNvCxnSpPr>
            <p:nvPr/>
          </p:nvCxnSpPr>
          <p:spPr bwMode="auto">
            <a:xfrm flipH="1">
              <a:off x="1950" y="2130"/>
              <a:ext cx="3465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136" name="Text Box 112"/>
            <p:cNvSpPr txBox="1">
              <a:spLocks noChangeArrowheads="1"/>
            </p:cNvSpPr>
            <p:nvPr/>
          </p:nvSpPr>
          <p:spPr bwMode="auto">
            <a:xfrm>
              <a:off x="1800" y="585"/>
              <a:ext cx="34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7" name="Text Box 113"/>
            <p:cNvSpPr txBox="1">
              <a:spLocks noChangeArrowheads="1"/>
            </p:cNvSpPr>
            <p:nvPr/>
          </p:nvSpPr>
          <p:spPr bwMode="auto">
            <a:xfrm>
              <a:off x="6585" y="3760"/>
              <a:ext cx="545" cy="5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4716016" y="1556792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139" name="Rectangle 1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40" name="Picture 1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865849"/>
            <a:ext cx="242209" cy="355239"/>
          </a:xfrm>
          <a:prstGeom prst="rect">
            <a:avLst/>
          </a:prstGeom>
          <a:noFill/>
        </p:spPr>
      </p:pic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42" name="Picture 1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906053"/>
            <a:ext cx="224408" cy="308561"/>
          </a:xfrm>
          <a:prstGeom prst="rect">
            <a:avLst/>
          </a:prstGeom>
          <a:noFill/>
        </p:spPr>
      </p:pic>
      <p:sp>
        <p:nvSpPr>
          <p:cNvPr id="1145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44" name="Picture 1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906052"/>
            <a:ext cx="224408" cy="308561"/>
          </a:xfrm>
          <a:prstGeom prst="rect">
            <a:avLst/>
          </a:prstGeom>
          <a:noFill/>
        </p:spPr>
      </p:pic>
      <p:sp>
        <p:nvSpPr>
          <p:cNvPr id="1147" name="Rectangle 1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46" name="Picture 1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429000"/>
            <a:ext cx="214883" cy="315162"/>
          </a:xfrm>
          <a:prstGeom prst="rect">
            <a:avLst/>
          </a:prstGeom>
          <a:noFill/>
        </p:spPr>
      </p:pic>
      <p:sp>
        <p:nvSpPr>
          <p:cNvPr id="1148" name="Rectangle 12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0" name="Rectangle 1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49" name="Picture 12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204864"/>
            <a:ext cx="224408" cy="308561"/>
          </a:xfrm>
          <a:prstGeom prst="rect">
            <a:avLst/>
          </a:prstGeom>
          <a:noFill/>
        </p:spPr>
      </p:pic>
      <p:sp>
        <p:nvSpPr>
          <p:cNvPr id="1151" name="Rectangle 12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3" name="Rectangle 1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52" name="Picture 12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492896"/>
            <a:ext cx="224408" cy="308561"/>
          </a:xfrm>
          <a:prstGeom prst="rect">
            <a:avLst/>
          </a:prstGeom>
          <a:noFill/>
        </p:spPr>
      </p:pic>
      <p:sp>
        <p:nvSpPr>
          <p:cNvPr id="1154" name="Rectangle 13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0" y="188640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1  </a:t>
            </a: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площадь треугольника, заданного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координатами своих вершин.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1484784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нахождения площади треугольника воспользуемся формулой Герона: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7" y="2636912"/>
            <a:ext cx="3703269" cy="72008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214282" y="342900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b, c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длины сторон треугольника, 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полупериметр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544" y="530120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Программа на Паскале: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Управляющая кнопка: далее 36">
            <a:hlinkClick r:id="rId10" action="ppaction://hlinksldjump" highlightClick="1"/>
          </p:cNvPr>
          <p:cNvSpPr/>
          <p:nvPr/>
        </p:nvSpPr>
        <p:spPr>
          <a:xfrm>
            <a:off x="8244408" y="6309320"/>
            <a:ext cx="720080" cy="288032"/>
          </a:xfrm>
          <a:prstGeom prst="actionButtonForwardNext">
            <a:avLst/>
          </a:prstGeom>
          <a:blipFill>
            <a:blip r:embed="rId11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500570"/>
            <a:ext cx="3829077" cy="500066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задачи 1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DB5CF-7FBF-47B6-914A-4643197621F0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6984776" cy="554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6309320"/>
            <a:ext cx="2133600" cy="365125"/>
          </a:xfrm>
        </p:spPr>
        <p:txBody>
          <a:bodyPr/>
          <a:lstStyle/>
          <a:p>
            <a:pPr>
              <a:defRPr/>
            </a:pPr>
            <a:fld id="{63867498-5A96-488F-8833-81D3D3B19B7B}" type="datetime1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ACEE5-7E64-4FC3-8CE1-9BD913E21862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8507288" cy="1143000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Вычислить площадь выпуклой фигуры,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заданной координатами своих вершин.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43" name="AutoShape 35"/>
          <p:cNvCxnSpPr>
            <a:cxnSpLocks noChangeShapeType="1"/>
          </p:cNvCxnSpPr>
          <p:nvPr/>
        </p:nvCxnSpPr>
        <p:spPr bwMode="auto">
          <a:xfrm flipV="1">
            <a:off x="5055071" y="1486297"/>
            <a:ext cx="0" cy="1790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44" name="AutoShape 36"/>
          <p:cNvCxnSpPr>
            <a:cxnSpLocks noChangeShapeType="1"/>
          </p:cNvCxnSpPr>
          <p:nvPr/>
        </p:nvCxnSpPr>
        <p:spPr bwMode="auto">
          <a:xfrm>
            <a:off x="5055071" y="3276997"/>
            <a:ext cx="3295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45" name="AutoShape 37"/>
          <p:cNvCxnSpPr>
            <a:cxnSpLocks noChangeShapeType="1"/>
          </p:cNvCxnSpPr>
          <p:nvPr/>
        </p:nvCxnSpPr>
        <p:spPr bwMode="auto">
          <a:xfrm flipV="1">
            <a:off x="5302721" y="1886347"/>
            <a:ext cx="628650" cy="9715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46" name="AutoShape 38"/>
          <p:cNvCxnSpPr>
            <a:cxnSpLocks noChangeShapeType="1"/>
          </p:cNvCxnSpPr>
          <p:nvPr/>
        </p:nvCxnSpPr>
        <p:spPr bwMode="auto">
          <a:xfrm>
            <a:off x="5931371" y="1886347"/>
            <a:ext cx="885825" cy="666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47" name="AutoShape 39"/>
          <p:cNvCxnSpPr>
            <a:cxnSpLocks noChangeShapeType="1"/>
          </p:cNvCxnSpPr>
          <p:nvPr/>
        </p:nvCxnSpPr>
        <p:spPr bwMode="auto">
          <a:xfrm flipV="1">
            <a:off x="5302721" y="1953022"/>
            <a:ext cx="1514475" cy="9048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48" name="AutoShape 40"/>
          <p:cNvCxnSpPr>
            <a:cxnSpLocks noChangeShapeType="1"/>
          </p:cNvCxnSpPr>
          <p:nvPr/>
        </p:nvCxnSpPr>
        <p:spPr bwMode="auto">
          <a:xfrm>
            <a:off x="6817196" y="1953022"/>
            <a:ext cx="361950" cy="4762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49" name="AutoShape 41"/>
          <p:cNvCxnSpPr>
            <a:cxnSpLocks noChangeShapeType="1"/>
          </p:cNvCxnSpPr>
          <p:nvPr/>
        </p:nvCxnSpPr>
        <p:spPr bwMode="auto">
          <a:xfrm flipV="1">
            <a:off x="5302721" y="2429272"/>
            <a:ext cx="1876425" cy="4286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50" name="AutoShape 42"/>
          <p:cNvCxnSpPr>
            <a:cxnSpLocks noChangeShapeType="1"/>
          </p:cNvCxnSpPr>
          <p:nvPr/>
        </p:nvCxnSpPr>
        <p:spPr bwMode="auto">
          <a:xfrm>
            <a:off x="5302721" y="2857897"/>
            <a:ext cx="1295400" cy="228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451" name="AutoShape 43"/>
          <p:cNvCxnSpPr>
            <a:cxnSpLocks noChangeShapeType="1"/>
          </p:cNvCxnSpPr>
          <p:nvPr/>
        </p:nvCxnSpPr>
        <p:spPr bwMode="auto">
          <a:xfrm flipV="1">
            <a:off x="6598121" y="2429272"/>
            <a:ext cx="581025" cy="6572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4645496" y="1543447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8436446" y="3162697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5759921" y="1543447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6931496" y="1657747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7236296" y="2276872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5112221" y="2924572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6817196" y="2924572"/>
            <a:ext cx="3048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1412776"/>
            <a:ext cx="4427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 выпуклой фигуры равна сумме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площадей треугольников, имеющих общую вершину.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3717032"/>
            <a:ext cx="802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Т.к. количество вершин может быть разное, необходимо воспользоваться массивом, где будут храниться координаты вершин многоугольника.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53012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Программа на Паскале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Управляющая кнопка: далее 60">
            <a:hlinkClick r:id="rId3" action="ppaction://hlinksldjump" highlightClick="1"/>
          </p:cNvPr>
          <p:cNvSpPr/>
          <p:nvPr/>
        </p:nvSpPr>
        <p:spPr>
          <a:xfrm>
            <a:off x="7596336" y="6309320"/>
            <a:ext cx="864096" cy="288032"/>
          </a:xfrm>
          <a:prstGeom prst="actionButtonForwardNex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09" y="0"/>
            <a:ext cx="9154809" cy="764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524328" cy="936104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Определить, находится точка внутри или вне выпуклого многоугольника, заданного координатами своих вершин.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96752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251520" y="13407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внутри многоугольника.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1916832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Сумма площадей треугольников, имеющих вершину в этой точке,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площади многоугольника.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3645024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вне многоугольника.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3074293" cy="229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Box 64"/>
          <p:cNvSpPr txBox="1"/>
          <p:nvPr/>
        </p:nvSpPr>
        <p:spPr>
          <a:xfrm>
            <a:off x="0" y="4149080"/>
            <a:ext cx="579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Сумма площадей треугольников, имеющих вершину в этой точке,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площади многоугольника.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3528" y="59492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Программа на Паскале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5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3304B-8BA0-4D7D-A37B-4E84ACBC638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847"/>
            <a:ext cx="9144000" cy="705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8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- 8!</Template>
  <TotalTime>586</TotalTime>
  <Words>169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математика - 8!</vt:lpstr>
      <vt:lpstr>Один алгоритм для решения нескольких геометрических задач</vt:lpstr>
      <vt:lpstr>Слайд 2</vt:lpstr>
      <vt:lpstr>Решение задачи 1 </vt:lpstr>
      <vt:lpstr>Задача 2. Вычислить площадь выпуклой фигуры,                    заданной координатами своих вершин.</vt:lpstr>
      <vt:lpstr>Решение задачи </vt:lpstr>
      <vt:lpstr>Задача 3. Определить, находится точка внутри или вне выпуклого многоугольника, заданного координатами своих вершин.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dc:description>http://aida.ucoz.ru</dc:description>
  <cp:lastModifiedBy>Завуч</cp:lastModifiedBy>
  <cp:revision>48</cp:revision>
  <dcterms:created xsi:type="dcterms:W3CDTF">2013-10-06T19:02:10Z</dcterms:created>
  <dcterms:modified xsi:type="dcterms:W3CDTF">2014-02-26T09:04:13Z</dcterms:modified>
</cp:coreProperties>
</file>