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72" autoAdjust="0"/>
    <p:restoredTop sz="94660"/>
  </p:normalViewPr>
  <p:slideViewPr>
    <p:cSldViewPr>
      <p:cViewPr varScale="1">
        <p:scale>
          <a:sx n="77" d="100"/>
          <a:sy n="77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77BFCF4-6022-4A9F-AB64-B8E377A35CCB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3423573-3F95-4F9B-9D5C-243997889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434E8-F7CB-4B89-9876-30A7C46DA851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C4B10-36B7-44FF-AF46-5E65DDD524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71949-16D8-4335-A3FB-993FAE788060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D4A8B-0E4C-4B5C-989E-E4C47FA1D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8D42-4500-4DAC-B17E-826509C75EC3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87022-654C-4B01-A87C-9810F0388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26C6D5-D86D-44A7-98D5-ACD5F57926EC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AB779A-6C30-4C71-B6CE-F7B000073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28F927-0735-42C1-95D8-827DDD742588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7ED14B-A235-4A9A-9F3E-9A50E1255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B0DD02-6F2C-4E6E-8B4D-A3406B6C1978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CB818A-4CEB-4B27-A306-F5EC5A9BA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F091D8-66B1-4BD4-82EA-93BDDAA31FBA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3A7738-63D6-4470-8C12-88362C118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AF9FD-56CD-4443-A413-EF1D6C1FA11A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85870-45DE-42AE-8AA6-BFE71B14F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A9FC2C-6A2F-4943-A6D8-491DEF1FA705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A717F6-47F3-444B-83D0-AB7837102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467937D-124A-46C4-A296-E04B459A7731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21E9F27-C72C-44F3-B9D9-0D19ECD68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EC3A2FF5-F88F-405A-A129-759D9177F6A0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6BCBF-62AE-4E38-8C56-4E71BEF58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0" r:id="rId2"/>
    <p:sldLayoutId id="2147483765" r:id="rId3"/>
    <p:sldLayoutId id="2147483766" r:id="rId4"/>
    <p:sldLayoutId id="2147483767" r:id="rId5"/>
    <p:sldLayoutId id="2147483768" r:id="rId6"/>
    <p:sldLayoutId id="2147483761" r:id="rId7"/>
    <p:sldLayoutId id="2147483769" r:id="rId8"/>
    <p:sldLayoutId id="2147483770" r:id="rId9"/>
    <p:sldLayoutId id="2147483762" r:id="rId10"/>
    <p:sldLayoutId id="214748376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Урок английского языка в 3 классе</a:t>
            </a:r>
            <a:br>
              <a:rPr lang="ru-RU" smtClean="0"/>
            </a:br>
            <a:r>
              <a:rPr lang="ru-RU" smtClean="0"/>
              <a:t>(УМК М.З. Биболетова)</a:t>
            </a: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ru-RU" sz="2500" smtClean="0"/>
              <a:t>Автор: Конарева Вера Николаевна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500" smtClean="0"/>
              <a:t>МБОУ «Средняя общеобразовательная школа №30 имени Н.Н. Колокольцова»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The 15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of March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>
              <a:spcBef>
                <a:spcPts val="575"/>
              </a:spcBef>
              <a:buFont typeface="Wingdings 2" pitchFamily="18" charset="2"/>
              <a:buNone/>
            </a:pPr>
            <a:r>
              <a:rPr lang="en-US" sz="6600" b="1" smtClean="0">
                <a:latin typeface="Times New Roman" pitchFamily="18" charset="0"/>
                <a:cs typeface="Times New Roman" pitchFamily="18" charset="0"/>
              </a:rPr>
              <a:t>Friday</a:t>
            </a:r>
            <a:endParaRPr lang="ru-RU" sz="66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Рисунок 6" descr="Re: Место встречи изменить нельзя (с) - 2. 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3714750"/>
            <a:ext cx="10668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[p]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oster,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ostman,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aper,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ost office,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ostcard;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[l]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etter,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etter box, enve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ope;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[e]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-l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tter, addr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ss;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[æ]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-st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mp.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Фонетическая зарядка</a:t>
            </a:r>
          </a:p>
        </p:txBody>
      </p:sp>
      <p:pic>
        <p:nvPicPr>
          <p:cNvPr id="11268" name="Рисунок 5" descr="МОУ &quot;Дубранивская средняя общеобразовательная школа&quot;.  ДОКУМЕНТЫ ПО ГИА. 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4286250"/>
            <a:ext cx="12858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sz="48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When is your birthday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n-US" sz="48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8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-My birthday is on the…</a:t>
            </a:r>
            <a:endParaRPr lang="ru-RU" sz="4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Речевая разминка</a:t>
            </a:r>
          </a:p>
        </p:txBody>
      </p:sp>
      <p:pic>
        <p:nvPicPr>
          <p:cNvPr id="12292" name="Рисунок 3" descr="http://im4-tub-ru.yandex.net/i?id=88101076-02-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285750"/>
            <a:ext cx="1066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темы урока</a:t>
            </a:r>
          </a:p>
        </p:txBody>
      </p:sp>
      <p:pic>
        <p:nvPicPr>
          <p:cNvPr id="13315" name="Рисунок 4" descr="Методика воспитания. через систему социальных проб. презентация.  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43813" y="428625"/>
            <a:ext cx="10858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gazeta.a42.ru/images/lenta/537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00188" y="2286000"/>
            <a:ext cx="5786437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go3.imgsmail.ru/imgpreview?key=http%3A//gazeta.a42.ru/images/lenta/5372.jpg&amp;mb=imgdb_preview_68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50" y="1428750"/>
            <a:ext cx="13573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http://go1.imgsmail.ru/imgpreview?key=http%3A//vneuroka.ru/okrmir/pct/ps123171.jpg&amp;mb=imgdb_preview_8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2286000"/>
            <a:ext cx="142875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http://go3.imgsmail.ru/imgpreview?key=http%3A//www.xrest.ru/images/collection/00009/220/preview.jpg&amp;mb=imgdb_preview_174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813" y="3429000"/>
            <a:ext cx="142875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http://go3.imgsmail.ru/imgpreview?key=http%3A//masterclassy.ru/uploads/posts/2013-02/1362073817_30-001_650x434.jpg&amp;mb=imgdb_preview_132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5813" y="4500563"/>
            <a:ext cx="1428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0" descr="http://go4.imgsmail.ru/imgpreview?key=http%3A//4.bp.blogspot.com/_AY68eyruRU8/TMQGqxpi_vI/AAAAAAAAADQ/qsPJC7FeTIk/s1600/1063.jpg&amp;mb=imgdb_preview_5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85813" y="5429250"/>
            <a:ext cx="14287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2" descr="http://go3.imgsmail.ru/imgpreview?key=http%3A//megaobzor.com/load/miatozoff/listbumagi/6.gif&amp;mb=imgdb_preview_167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429250" y="1571625"/>
            <a:ext cx="13573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6" descr="http://go1.imgsmail.ru/imgpreview?key=http%3A//514.shaforostova.com/wp-content/uploads/2013/01/Bruxelle10.jpg&amp;mb=imgdb_preview_161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429250" y="3500438"/>
            <a:ext cx="135731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20" descr="http://go4.imgsmail.ru/imgpreview?key=http%3A//img.cliparto.com/pic/s/183751/3121523-postman-with-letters.jpg&amp;mb=imgdb_preview_98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857875" y="5500688"/>
            <a:ext cx="6858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22" descr="http://go2.imgsmail.ru/imgpreview?key=http%3A//tapisarevskaya.rusedu.net/gallery/1415/3maket_konverta.jpg&amp;mb=imgdb_preview_931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429250" y="4429125"/>
            <a:ext cx="14287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Прямоугольник 14"/>
          <p:cNvSpPr>
            <a:spLocks noChangeArrowheads="1"/>
          </p:cNvSpPr>
          <p:nvPr/>
        </p:nvSpPr>
        <p:spPr bwMode="auto">
          <a:xfrm>
            <a:off x="3500438" y="1000125"/>
            <a:ext cx="785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poster</a:t>
            </a:r>
            <a:endParaRPr lang="ru-RU">
              <a:latin typeface="Cambria" pitchFamily="18" charset="0"/>
            </a:endParaRPr>
          </a:p>
        </p:txBody>
      </p:sp>
      <p:sp>
        <p:nvSpPr>
          <p:cNvPr id="14348" name="Прямоугольник 15"/>
          <p:cNvSpPr>
            <a:spLocks noChangeArrowheads="1"/>
          </p:cNvSpPr>
          <p:nvPr/>
        </p:nvSpPr>
        <p:spPr bwMode="auto">
          <a:xfrm>
            <a:off x="357188" y="1000125"/>
            <a:ext cx="979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postman</a:t>
            </a:r>
            <a:endParaRPr lang="ru-RU">
              <a:latin typeface="Cambria" pitchFamily="18" charset="0"/>
            </a:endParaRPr>
          </a:p>
        </p:txBody>
      </p:sp>
      <p:sp>
        <p:nvSpPr>
          <p:cNvPr id="14349" name="Прямоугольник 16"/>
          <p:cNvSpPr>
            <a:spLocks noChangeArrowheads="1"/>
          </p:cNvSpPr>
          <p:nvPr/>
        </p:nvSpPr>
        <p:spPr bwMode="auto">
          <a:xfrm>
            <a:off x="1928813" y="1000125"/>
            <a:ext cx="71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paper</a:t>
            </a:r>
            <a:endParaRPr lang="ru-RU">
              <a:latin typeface="Cambria" pitchFamily="18" charset="0"/>
            </a:endParaRPr>
          </a:p>
        </p:txBody>
      </p:sp>
      <p:sp>
        <p:nvSpPr>
          <p:cNvPr id="14350" name="Прямоугольник 17"/>
          <p:cNvSpPr>
            <a:spLocks noChangeArrowheads="1"/>
          </p:cNvSpPr>
          <p:nvPr/>
        </p:nvSpPr>
        <p:spPr bwMode="auto">
          <a:xfrm>
            <a:off x="4929188" y="1000125"/>
            <a:ext cx="117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post office</a:t>
            </a:r>
            <a:endParaRPr lang="ru-RU">
              <a:latin typeface="Cambria" pitchFamily="18" charset="0"/>
            </a:endParaRPr>
          </a:p>
        </p:txBody>
      </p:sp>
      <p:sp>
        <p:nvSpPr>
          <p:cNvPr id="14351" name="Прямоугольник 18"/>
          <p:cNvSpPr>
            <a:spLocks noChangeArrowheads="1"/>
          </p:cNvSpPr>
          <p:nvPr/>
        </p:nvSpPr>
        <p:spPr bwMode="auto">
          <a:xfrm>
            <a:off x="2571750" y="1000125"/>
            <a:ext cx="979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postcard</a:t>
            </a:r>
            <a:endParaRPr lang="ru-RU">
              <a:latin typeface="Cambria" pitchFamily="18" charset="0"/>
            </a:endParaRPr>
          </a:p>
        </p:txBody>
      </p:sp>
      <p:sp>
        <p:nvSpPr>
          <p:cNvPr id="14352" name="Прямоугольник 19"/>
          <p:cNvSpPr>
            <a:spLocks noChangeArrowheads="1"/>
          </p:cNvSpPr>
          <p:nvPr/>
        </p:nvSpPr>
        <p:spPr bwMode="auto">
          <a:xfrm>
            <a:off x="1285875" y="1000125"/>
            <a:ext cx="65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letter</a:t>
            </a:r>
            <a:endParaRPr lang="ru-RU">
              <a:latin typeface="Cambria" pitchFamily="18" charset="0"/>
            </a:endParaRPr>
          </a:p>
        </p:txBody>
      </p:sp>
      <p:sp>
        <p:nvSpPr>
          <p:cNvPr id="14353" name="Прямоугольник 20"/>
          <p:cNvSpPr>
            <a:spLocks noChangeArrowheads="1"/>
          </p:cNvSpPr>
          <p:nvPr/>
        </p:nvSpPr>
        <p:spPr bwMode="auto">
          <a:xfrm>
            <a:off x="6000750" y="1000125"/>
            <a:ext cx="1063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letter box</a:t>
            </a:r>
            <a:endParaRPr lang="ru-RU">
              <a:latin typeface="Cambria" pitchFamily="18" charset="0"/>
            </a:endParaRPr>
          </a:p>
        </p:txBody>
      </p:sp>
      <p:sp>
        <p:nvSpPr>
          <p:cNvPr id="14354" name="Прямоугольник 21"/>
          <p:cNvSpPr>
            <a:spLocks noChangeArrowheads="1"/>
          </p:cNvSpPr>
          <p:nvPr/>
        </p:nvSpPr>
        <p:spPr bwMode="auto">
          <a:xfrm>
            <a:off x="7000875" y="1000125"/>
            <a:ext cx="1017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envelope</a:t>
            </a:r>
            <a:endParaRPr lang="ru-RU">
              <a:latin typeface="Cambria" pitchFamily="18" charset="0"/>
            </a:endParaRPr>
          </a:p>
        </p:txBody>
      </p:sp>
      <p:sp>
        <p:nvSpPr>
          <p:cNvPr id="14355" name="Прямоугольник 22"/>
          <p:cNvSpPr>
            <a:spLocks noChangeArrowheads="1"/>
          </p:cNvSpPr>
          <p:nvPr/>
        </p:nvSpPr>
        <p:spPr bwMode="auto">
          <a:xfrm>
            <a:off x="8001000" y="1000125"/>
            <a:ext cx="877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address</a:t>
            </a:r>
            <a:endParaRPr lang="ru-RU">
              <a:latin typeface="Cambria" pitchFamily="18" charset="0"/>
            </a:endParaRPr>
          </a:p>
        </p:txBody>
      </p:sp>
      <p:sp>
        <p:nvSpPr>
          <p:cNvPr id="14356" name="Прямоугольник 23"/>
          <p:cNvSpPr>
            <a:spLocks noChangeArrowheads="1"/>
          </p:cNvSpPr>
          <p:nvPr/>
        </p:nvSpPr>
        <p:spPr bwMode="auto">
          <a:xfrm>
            <a:off x="4214813" y="1000125"/>
            <a:ext cx="74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stamp</a:t>
            </a:r>
            <a:endParaRPr lang="ru-RU">
              <a:latin typeface="Cambria" pitchFamily="18" charset="0"/>
            </a:endParaRPr>
          </a:p>
        </p:txBody>
      </p:sp>
      <p:sp>
        <p:nvSpPr>
          <p:cNvPr id="11286" name="Заголовок 24"/>
          <p:cNvSpPr>
            <a:spLocks noGrp="1"/>
          </p:cNvSpPr>
          <p:nvPr>
            <p:ph type="title" idx="4294967295"/>
          </p:nvPr>
        </p:nvSpPr>
        <p:spPr>
          <a:xfrm>
            <a:off x="928662" y="142852"/>
            <a:ext cx="7772400" cy="10112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Игра «Подпиши картинку»</a:t>
            </a:r>
          </a:p>
        </p:txBody>
      </p:sp>
      <p:pic>
        <p:nvPicPr>
          <p:cNvPr id="14358" name="Picture 24" descr="http://www.ivgazeta.ru/media/moderator/30_aprel/9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429250" y="2500313"/>
            <a:ext cx="13573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Правила чтение ударной гласной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138"/>
            <a:ext cx="8472488" cy="45259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mtClean="0"/>
              <a:t>         </a:t>
            </a:r>
            <a:r>
              <a:rPr lang="en-US" b="1" smtClean="0"/>
              <a:t>Ee                        Aa                      Oo             </a:t>
            </a:r>
          </a:p>
          <a:p>
            <a:pPr eaLnBrk="1" hangingPunct="1">
              <a:buFont typeface="Wingdings 3" pitchFamily="18" charset="2"/>
              <a:buNone/>
            </a:pPr>
            <a:endParaRPr lang="en-US" b="1" smtClean="0"/>
          </a:p>
          <a:p>
            <a:pPr eaLnBrk="1" hangingPunct="1">
              <a:buFont typeface="Wingdings 3" pitchFamily="18" charset="2"/>
              <a:buNone/>
            </a:pPr>
            <a:endParaRPr lang="en-US" b="1" smtClean="0"/>
          </a:p>
          <a:p>
            <a:pPr eaLnBrk="1" hangingPunct="1">
              <a:buFont typeface="Wingdings 3" pitchFamily="18" charset="2"/>
              <a:buNone/>
            </a:pPr>
            <a:r>
              <a:rPr lang="en-US" b="1" smtClean="0"/>
              <a:t>[e]             [i:]        [ei]          [</a:t>
            </a:r>
            <a:r>
              <a:rPr lang="en-US" smtClean="0"/>
              <a:t>æ]       [</a:t>
            </a:r>
            <a:r>
              <a:rPr lang="ru-RU" b="1" smtClean="0"/>
              <a:t>ə</a:t>
            </a:r>
            <a:r>
              <a:rPr lang="en-US" sz="2000" b="1" smtClean="0"/>
              <a:t>Ʊ</a:t>
            </a:r>
            <a:r>
              <a:rPr lang="en-US" b="1" smtClean="0"/>
              <a:t>]          [</a:t>
            </a:r>
            <a:r>
              <a:rPr lang="ru-RU" b="1" smtClean="0"/>
              <a:t>ɔ</a:t>
            </a:r>
            <a:r>
              <a:rPr lang="en-US" b="1" smtClean="0"/>
              <a:t>]</a:t>
            </a:r>
            <a:endParaRPr lang="ru-RU" smtClean="0"/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  <a:p>
            <a:pPr eaLnBrk="1" hangingPunct="1">
              <a:buFont typeface="Wingdings 3" pitchFamily="18" charset="2"/>
              <a:buNone/>
            </a:pPr>
            <a:endParaRPr lang="ru-RU" b="1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1928812" y="1928813"/>
            <a:ext cx="785813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821532" y="1964531"/>
            <a:ext cx="857250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893468" y="1964532"/>
            <a:ext cx="785813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893343" y="1964532"/>
            <a:ext cx="785813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7715250" y="2000250"/>
            <a:ext cx="785813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6786563" y="2071687"/>
            <a:ext cx="85725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люс» - все, что понравилось на уроке, информация и формы работы, которые вызвали положительные эмоции, либо по мнению ученика могут быть ему полезны.</a:t>
            </a:r>
          </a:p>
          <a:p>
            <a:pPr algn="just" eaLnBrk="1" hangingPunct="1"/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инус» - все, что не понравилось на уроке, показалось скучным, вызвало неприязнь, осталось непонятным. Или информация, которая, по мнению ученика, оказалась для него ненужной, бесполезной.</a:t>
            </a:r>
          </a:p>
          <a:p>
            <a:pPr algn="just" eaLnBrk="1" hangingPunct="1"/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нтересно» - все любопытные факты, о которые узнали на уроке и, что бы еще хотелось узнать по данной проблеме, вопросы к учителю.</a:t>
            </a:r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Итоги урока (рефлексия)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mtClean="0"/>
              <a:t>1.</a:t>
            </a:r>
            <a:r>
              <a:rPr lang="en-US" smtClean="0"/>
              <a:t>http://images.yandex.ru/yandsearch?text=</a:t>
            </a:r>
            <a:r>
              <a:rPr lang="ru-RU" smtClean="0"/>
              <a:t>почтовый%20конверт%20картинки&amp;</a:t>
            </a:r>
            <a:r>
              <a:rPr lang="en-US" smtClean="0"/>
              <a:t>fp=0&amp;uinfo=ww-1583-wh-831-fw-1341-fh-598-pd-1</a:t>
            </a:r>
            <a:endParaRPr lang="ru-RU" smtClean="0"/>
          </a:p>
          <a:p>
            <a:pPr>
              <a:buFont typeface="Wingdings 3" pitchFamily="18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00B0F0"/>
                </a:solidFill>
              </a:rPr>
              <a:t>Литература: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39ca0ade5ab5a266649c21b156ebe57ee39caf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</TotalTime>
  <Words>236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Cambria</vt:lpstr>
      <vt:lpstr>Открытая</vt:lpstr>
      <vt:lpstr>Урок английского языка в 3 классе (УМК М.З. Биболетова)</vt:lpstr>
      <vt:lpstr>The 15th of March</vt:lpstr>
      <vt:lpstr>Фонетическая зарядка</vt:lpstr>
      <vt:lpstr>Речевая разминка</vt:lpstr>
      <vt:lpstr>Определение темы урока</vt:lpstr>
      <vt:lpstr>Игра «Подпиши картинку»</vt:lpstr>
      <vt:lpstr>Правила чтение ударной гласной</vt:lpstr>
      <vt:lpstr>Итоги урока (рефлексия)</vt:lpstr>
      <vt:lpstr>Литература: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английского языка в 3 классе (УМК М.З. Биболетова)</dc:title>
  <dc:creator>1</dc:creator>
  <cp:lastModifiedBy>Tata</cp:lastModifiedBy>
  <cp:revision>29</cp:revision>
  <dcterms:created xsi:type="dcterms:W3CDTF">2014-02-16T12:11:18Z</dcterms:created>
  <dcterms:modified xsi:type="dcterms:W3CDTF">2014-04-03T16:16:45Z</dcterms:modified>
</cp:coreProperties>
</file>