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076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625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013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746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8235847"/>
              </p:ext>
            </p:extLst>
          </p:nvPr>
        </p:nvGraphicFramePr>
        <p:xfrm>
          <a:off x="0" y="0"/>
          <a:ext cx="9036496" cy="6777372"/>
        </p:xfrm>
        <a:graphic>
          <a:graphicData uri="http://schemas.openxmlformats.org/presentationml/2006/ole">
            <p:oleObj spid="_x0000_s12293" name="Слайд" r:id="rId3" imgW="4570587" imgH="3427442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34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40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951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133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124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960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8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158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09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257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3504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Tata</cp:lastModifiedBy>
  <cp:revision>2</cp:revision>
  <dcterms:created xsi:type="dcterms:W3CDTF">2014-02-27T10:41:54Z</dcterms:created>
  <dcterms:modified xsi:type="dcterms:W3CDTF">2014-04-03T15:41:20Z</dcterms:modified>
</cp:coreProperties>
</file>