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9"/>
  </p:notesMasterIdLst>
  <p:sldIdLst>
    <p:sldId id="256" r:id="rId2"/>
    <p:sldId id="257" r:id="rId3"/>
    <p:sldId id="258" r:id="rId4"/>
    <p:sldId id="259" r:id="rId5"/>
    <p:sldId id="260" r:id="rId6"/>
    <p:sldId id="261" r:id="rId7"/>
    <p:sldId id="266" r:id="rId8"/>
    <p:sldId id="262" r:id="rId9"/>
    <p:sldId id="267" r:id="rId10"/>
    <p:sldId id="297" r:id="rId11"/>
    <p:sldId id="268" r:id="rId12"/>
    <p:sldId id="263" r:id="rId13"/>
    <p:sldId id="270" r:id="rId14"/>
    <p:sldId id="272" r:id="rId15"/>
    <p:sldId id="273" r:id="rId16"/>
    <p:sldId id="276" r:id="rId17"/>
    <p:sldId id="274" r:id="rId18"/>
    <p:sldId id="275" r:id="rId19"/>
    <p:sldId id="298" r:id="rId20"/>
    <p:sldId id="277" r:id="rId21"/>
    <p:sldId id="264" r:id="rId22"/>
    <p:sldId id="285" r:id="rId23"/>
    <p:sldId id="284" r:id="rId24"/>
    <p:sldId id="282" r:id="rId25"/>
    <p:sldId id="299" r:id="rId26"/>
    <p:sldId id="283" r:id="rId27"/>
    <p:sldId id="278" r:id="rId28"/>
    <p:sldId id="286" r:id="rId29"/>
    <p:sldId id="289" r:id="rId30"/>
    <p:sldId id="287" r:id="rId31"/>
    <p:sldId id="288" r:id="rId32"/>
    <p:sldId id="279" r:id="rId33"/>
    <p:sldId id="290" r:id="rId34"/>
    <p:sldId id="291" r:id="rId35"/>
    <p:sldId id="292" r:id="rId36"/>
    <p:sldId id="293" r:id="rId37"/>
    <p:sldId id="294" r:id="rId38"/>
    <p:sldId id="280" r:id="rId39"/>
    <p:sldId id="295" r:id="rId40"/>
    <p:sldId id="296" r:id="rId41"/>
    <p:sldId id="300" r:id="rId42"/>
    <p:sldId id="305" r:id="rId43"/>
    <p:sldId id="301" r:id="rId44"/>
    <p:sldId id="302" r:id="rId45"/>
    <p:sldId id="303" r:id="rId46"/>
    <p:sldId id="304" r:id="rId47"/>
    <p:sldId id="306" r:id="rId4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5560" autoAdjust="0"/>
    <p:restoredTop sz="94660" autoAdjust="0"/>
  </p:normalViewPr>
  <p:slideViewPr>
    <p:cSldViewPr>
      <p:cViewPr varScale="1">
        <p:scale>
          <a:sx n="73" d="100"/>
          <a:sy n="73" d="100"/>
        </p:scale>
        <p:origin x="-552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5" d="100"/>
          <a:sy n="55" d="100"/>
        </p:scale>
        <p:origin x="-2856" y="-10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5DCA55C-D011-4C97-8BB5-831178669A08}" type="datetimeFigureOut">
              <a:rPr lang="ru-RU" smtClean="0"/>
              <a:pPr/>
              <a:t>26.02.2014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2C75ACD-4BB3-4261-B48E-741F5F7BF1E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C75ACD-4BB3-4261-B48E-741F5F7BF1E2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C75ACD-4BB3-4261-B48E-741F5F7BF1E2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C75ACD-4BB3-4261-B48E-741F5F7BF1E2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7C2ADC-6DDD-46DB-9B40-FE318201CE6E}" type="datetimeFigureOut">
              <a:rPr lang="ru-RU" smtClean="0"/>
              <a:pPr/>
              <a:t>26.02.2014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D7D94-5BD9-48B0-9F51-D57F1AFF836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7C2ADC-6DDD-46DB-9B40-FE318201CE6E}" type="datetimeFigureOut">
              <a:rPr lang="ru-RU" smtClean="0"/>
              <a:pPr/>
              <a:t>26.02.2014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D7D94-5BD9-48B0-9F51-D57F1AFF836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7C2ADC-6DDD-46DB-9B40-FE318201CE6E}" type="datetimeFigureOut">
              <a:rPr lang="ru-RU" smtClean="0"/>
              <a:pPr/>
              <a:t>26.02.2014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D7D94-5BD9-48B0-9F51-D57F1AFF836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7C2ADC-6DDD-46DB-9B40-FE318201CE6E}" type="datetimeFigureOut">
              <a:rPr lang="ru-RU" smtClean="0"/>
              <a:pPr/>
              <a:t>26.02.2014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D7D94-5BD9-48B0-9F51-D57F1AFF836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7C2ADC-6DDD-46DB-9B40-FE318201CE6E}" type="datetimeFigureOut">
              <a:rPr lang="ru-RU" smtClean="0"/>
              <a:pPr/>
              <a:t>26.02.2014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D7D94-5BD9-48B0-9F51-D57F1AFF836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7C2ADC-6DDD-46DB-9B40-FE318201CE6E}" type="datetimeFigureOut">
              <a:rPr lang="ru-RU" smtClean="0"/>
              <a:pPr/>
              <a:t>26.02.2014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D7D94-5BD9-48B0-9F51-D57F1AFF836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7C2ADC-6DDD-46DB-9B40-FE318201CE6E}" type="datetimeFigureOut">
              <a:rPr lang="ru-RU" smtClean="0"/>
              <a:pPr/>
              <a:t>26.02.2014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D7D94-5BD9-48B0-9F51-D57F1AFF836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7C2ADC-6DDD-46DB-9B40-FE318201CE6E}" type="datetimeFigureOut">
              <a:rPr lang="ru-RU" smtClean="0"/>
              <a:pPr/>
              <a:t>26.02.2014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D7D94-5BD9-48B0-9F51-D57F1AFF836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7C2ADC-6DDD-46DB-9B40-FE318201CE6E}" type="datetimeFigureOut">
              <a:rPr lang="ru-RU" smtClean="0"/>
              <a:pPr/>
              <a:t>26.02.2014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D7D94-5BD9-48B0-9F51-D57F1AFF836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7C2ADC-6DDD-46DB-9B40-FE318201CE6E}" type="datetimeFigureOut">
              <a:rPr lang="ru-RU" smtClean="0"/>
              <a:pPr/>
              <a:t>26.02.2014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D7D94-5BD9-48B0-9F51-D57F1AFF836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7C2ADC-6DDD-46DB-9B40-FE318201CE6E}" type="datetimeFigureOut">
              <a:rPr lang="ru-RU" smtClean="0"/>
              <a:pPr/>
              <a:t>26.02.2014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D7D94-5BD9-48B0-9F51-D57F1AFF836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7C2ADC-6DDD-46DB-9B40-FE318201CE6E}" type="datetimeFigureOut">
              <a:rPr lang="ru-RU" smtClean="0"/>
              <a:pPr/>
              <a:t>26.02.2014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4D7D94-5BD9-48B0-9F51-D57F1AFF836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audio" Target="file:///D:\&#1087;&#1088;&#1077;&#1079;&#1077;&#1085;&#1090;&#1072;&#1094;&#1080;&#1080;\&#1084;&#1086;&#1103;%20&#1087;&#1088;&#1077;&#1079;&#1077;&#1085;&#1090;&#1072;&#1094;&#1080;&#1103;\&#1084;&#1091;&#1079;&#1099;&#1082;&#1072;%20&#1082;%20&#1087;&#1088;&#1077;&#1079;&#1077;&#1085;&#1090;&#1072;&#1094;&#1080;&#1080;\&#1043;&#1088;&#1080;&#1075;&#1086;&#1088;&#1080;&#1081;_&#1043;&#1083;&#1072;&#1076;&#1082;&#1086;&#1074;_-_&#1042;_&#1082;&#1086;&#1088;&#1086;&#1073;&#1082;&#1077;_&#1089;_&#1082;&#1072;&#1088;&#1072;&#1085;&#1076;&#1072;&#1096;&#1072;&#1084;&#1080;_(-).mp3" TargetMode="Externa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audio" Target="../media/audio1.wav"/><Relationship Id="rId3" Type="http://schemas.openxmlformats.org/officeDocument/2006/relationships/image" Target="../media/image25.jpeg"/><Relationship Id="rId7" Type="http://schemas.openxmlformats.org/officeDocument/2006/relationships/image" Target="../media/image8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D:\&#1087;&#1088;&#1077;&#1079;&#1077;&#1085;&#1090;&#1072;&#1094;&#1080;&#1080;\&#1084;&#1086;&#1103;%20&#1087;&#1088;&#1077;&#1079;&#1077;&#1085;&#1090;&#1072;&#1094;&#1080;&#1103;\&#1048;&#1085;&#1090;&#1077;&#1088;&#1072;&#1082;&#1090;&#1080;&#1074;&#1085;&#1072;&#1103;%20&#1089;&#1082;&#1072;&#1079;&#1082;&#1072;-&#1074;&#1080;&#1082;&#1090;&#1086;&#1088;&#1080;&#1085;&#1072;\&#1048;&#1085;&#1090;&#1077;&#1088;&#1072;&#1082;&#1090;&#1080;&#1074;&#1085;&#1072;&#1103;%20&#1089;&#1082;&#1072;&#1079;&#1082;&#1072;-&#1074;&#1080;&#1082;&#1090;&#1086;&#1088;&#1080;&#1085;&#1072;\&#1050;&#1086;&#1088;&#1086;&#1083;&#1077;&#1074;&#1089;&#1082;&#1080;&#1081;%20&#1084;&#1072;&#1088;&#1096;%20&#1083;&#1100;&#1074;&#1072;.mp3" TargetMode="External"/><Relationship Id="rId6" Type="http://schemas.openxmlformats.org/officeDocument/2006/relationships/image" Target="../media/image9.png"/><Relationship Id="rId5" Type="http://schemas.openxmlformats.org/officeDocument/2006/relationships/image" Target="../media/image24.png"/><Relationship Id="rId10" Type="http://schemas.openxmlformats.org/officeDocument/2006/relationships/image" Target="../media/image27.png"/><Relationship Id="rId4" Type="http://schemas.openxmlformats.org/officeDocument/2006/relationships/image" Target="../media/image23.png"/><Relationship Id="rId9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image" Target="../media/image25.jpeg"/><Relationship Id="rId7" Type="http://schemas.openxmlformats.org/officeDocument/2006/relationships/image" Target="../media/image8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D:\&#1087;&#1088;&#1077;&#1079;&#1077;&#1085;&#1090;&#1072;&#1094;&#1080;&#1080;\&#1084;&#1086;&#1103;%20&#1087;&#1088;&#1077;&#1079;&#1077;&#1085;&#1090;&#1072;&#1094;&#1080;&#1103;\&#1048;&#1085;&#1090;&#1077;&#1088;&#1072;&#1082;&#1090;&#1080;&#1074;&#1085;&#1072;&#1103;%20&#1089;&#1082;&#1072;&#1079;&#1082;&#1072;-&#1074;&#1080;&#1082;&#1090;&#1086;&#1088;&#1080;&#1085;&#1072;\&#1048;&#1085;&#1090;&#1077;&#1088;&#1072;&#1082;&#1090;&#1080;&#1074;&#1085;&#1072;&#1103;%20&#1089;&#1082;&#1072;&#1079;&#1082;&#1072;-&#1074;&#1080;&#1082;&#1090;&#1086;&#1088;&#1080;&#1085;&#1072;\Muzyka_iz_mul_tika_-_pantera.mp3" TargetMode="External"/><Relationship Id="rId6" Type="http://schemas.openxmlformats.org/officeDocument/2006/relationships/image" Target="../media/image9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Relationship Id="rId9" Type="http://schemas.openxmlformats.org/officeDocument/2006/relationships/image" Target="../media/image28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png"/><Relationship Id="rId13" Type="http://schemas.openxmlformats.org/officeDocument/2006/relationships/image" Target="../media/image9.png"/><Relationship Id="rId3" Type="http://schemas.openxmlformats.org/officeDocument/2006/relationships/image" Target="../media/image30.png"/><Relationship Id="rId7" Type="http://schemas.openxmlformats.org/officeDocument/2006/relationships/image" Target="../media/image34.png"/><Relationship Id="rId12" Type="http://schemas.openxmlformats.org/officeDocument/2006/relationships/image" Target="../media/image24.pn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3.png"/><Relationship Id="rId11" Type="http://schemas.openxmlformats.org/officeDocument/2006/relationships/image" Target="../media/image8.png"/><Relationship Id="rId5" Type="http://schemas.openxmlformats.org/officeDocument/2006/relationships/image" Target="../media/image32.png"/><Relationship Id="rId15" Type="http://schemas.openxmlformats.org/officeDocument/2006/relationships/image" Target="../media/image38.png"/><Relationship Id="rId10" Type="http://schemas.openxmlformats.org/officeDocument/2006/relationships/image" Target="../media/image37.png"/><Relationship Id="rId4" Type="http://schemas.openxmlformats.org/officeDocument/2006/relationships/image" Target="../media/image31.png"/><Relationship Id="rId9" Type="http://schemas.openxmlformats.org/officeDocument/2006/relationships/image" Target="../media/image36.png"/><Relationship Id="rId14" Type="http://schemas.openxmlformats.org/officeDocument/2006/relationships/image" Target="../media/image2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png"/><Relationship Id="rId13" Type="http://schemas.openxmlformats.org/officeDocument/2006/relationships/image" Target="../media/image9.png"/><Relationship Id="rId3" Type="http://schemas.openxmlformats.org/officeDocument/2006/relationships/image" Target="../media/image30.png"/><Relationship Id="rId7" Type="http://schemas.openxmlformats.org/officeDocument/2006/relationships/image" Target="../media/image34.png"/><Relationship Id="rId12" Type="http://schemas.openxmlformats.org/officeDocument/2006/relationships/image" Target="../media/image24.pn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3.png"/><Relationship Id="rId11" Type="http://schemas.openxmlformats.org/officeDocument/2006/relationships/image" Target="../media/image8.png"/><Relationship Id="rId5" Type="http://schemas.openxmlformats.org/officeDocument/2006/relationships/image" Target="../media/image32.png"/><Relationship Id="rId15" Type="http://schemas.openxmlformats.org/officeDocument/2006/relationships/image" Target="../media/image38.png"/><Relationship Id="rId10" Type="http://schemas.openxmlformats.org/officeDocument/2006/relationships/image" Target="../media/image37.png"/><Relationship Id="rId4" Type="http://schemas.openxmlformats.org/officeDocument/2006/relationships/image" Target="../media/image31.png"/><Relationship Id="rId9" Type="http://schemas.openxmlformats.org/officeDocument/2006/relationships/image" Target="../media/image36.png"/><Relationship Id="rId14" Type="http://schemas.openxmlformats.org/officeDocument/2006/relationships/image" Target="../media/image2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png"/><Relationship Id="rId13" Type="http://schemas.openxmlformats.org/officeDocument/2006/relationships/image" Target="../media/image9.png"/><Relationship Id="rId3" Type="http://schemas.openxmlformats.org/officeDocument/2006/relationships/image" Target="../media/image30.png"/><Relationship Id="rId7" Type="http://schemas.openxmlformats.org/officeDocument/2006/relationships/image" Target="../media/image34.png"/><Relationship Id="rId12" Type="http://schemas.openxmlformats.org/officeDocument/2006/relationships/image" Target="../media/image24.pn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3.png"/><Relationship Id="rId11" Type="http://schemas.openxmlformats.org/officeDocument/2006/relationships/image" Target="../media/image8.png"/><Relationship Id="rId5" Type="http://schemas.openxmlformats.org/officeDocument/2006/relationships/image" Target="../media/image32.png"/><Relationship Id="rId15" Type="http://schemas.openxmlformats.org/officeDocument/2006/relationships/image" Target="../media/image38.png"/><Relationship Id="rId10" Type="http://schemas.openxmlformats.org/officeDocument/2006/relationships/image" Target="../media/image37.png"/><Relationship Id="rId4" Type="http://schemas.openxmlformats.org/officeDocument/2006/relationships/image" Target="../media/image31.png"/><Relationship Id="rId9" Type="http://schemas.openxmlformats.org/officeDocument/2006/relationships/image" Target="../media/image36.png"/><Relationship Id="rId14" Type="http://schemas.openxmlformats.org/officeDocument/2006/relationships/image" Target="../media/image2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png"/><Relationship Id="rId13" Type="http://schemas.openxmlformats.org/officeDocument/2006/relationships/image" Target="../media/image9.png"/><Relationship Id="rId3" Type="http://schemas.openxmlformats.org/officeDocument/2006/relationships/image" Target="../media/image30.png"/><Relationship Id="rId7" Type="http://schemas.openxmlformats.org/officeDocument/2006/relationships/image" Target="../media/image34.png"/><Relationship Id="rId12" Type="http://schemas.openxmlformats.org/officeDocument/2006/relationships/image" Target="../media/image24.pn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3.png"/><Relationship Id="rId11" Type="http://schemas.openxmlformats.org/officeDocument/2006/relationships/image" Target="../media/image8.png"/><Relationship Id="rId5" Type="http://schemas.openxmlformats.org/officeDocument/2006/relationships/image" Target="../media/image32.png"/><Relationship Id="rId15" Type="http://schemas.openxmlformats.org/officeDocument/2006/relationships/image" Target="../media/image38.png"/><Relationship Id="rId10" Type="http://schemas.openxmlformats.org/officeDocument/2006/relationships/image" Target="../media/image37.png"/><Relationship Id="rId4" Type="http://schemas.openxmlformats.org/officeDocument/2006/relationships/image" Target="../media/image31.png"/><Relationship Id="rId9" Type="http://schemas.openxmlformats.org/officeDocument/2006/relationships/image" Target="../media/image36.png"/><Relationship Id="rId14" Type="http://schemas.openxmlformats.org/officeDocument/2006/relationships/image" Target="../media/image2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png"/><Relationship Id="rId13" Type="http://schemas.openxmlformats.org/officeDocument/2006/relationships/image" Target="../media/image9.png"/><Relationship Id="rId3" Type="http://schemas.openxmlformats.org/officeDocument/2006/relationships/image" Target="../media/image30.png"/><Relationship Id="rId7" Type="http://schemas.openxmlformats.org/officeDocument/2006/relationships/image" Target="../media/image34.png"/><Relationship Id="rId12" Type="http://schemas.openxmlformats.org/officeDocument/2006/relationships/image" Target="../media/image24.pn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3.png"/><Relationship Id="rId11" Type="http://schemas.openxmlformats.org/officeDocument/2006/relationships/image" Target="../media/image8.png"/><Relationship Id="rId5" Type="http://schemas.openxmlformats.org/officeDocument/2006/relationships/image" Target="../media/image32.png"/><Relationship Id="rId15" Type="http://schemas.openxmlformats.org/officeDocument/2006/relationships/image" Target="../media/image38.png"/><Relationship Id="rId10" Type="http://schemas.openxmlformats.org/officeDocument/2006/relationships/image" Target="../media/image37.png"/><Relationship Id="rId4" Type="http://schemas.openxmlformats.org/officeDocument/2006/relationships/image" Target="../media/image31.png"/><Relationship Id="rId9" Type="http://schemas.openxmlformats.org/officeDocument/2006/relationships/image" Target="../media/image36.png"/><Relationship Id="rId14" Type="http://schemas.openxmlformats.org/officeDocument/2006/relationships/image" Target="../media/image2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png"/><Relationship Id="rId13" Type="http://schemas.openxmlformats.org/officeDocument/2006/relationships/image" Target="../media/image24.png"/><Relationship Id="rId3" Type="http://schemas.openxmlformats.org/officeDocument/2006/relationships/image" Target="../media/image29.jpeg"/><Relationship Id="rId7" Type="http://schemas.openxmlformats.org/officeDocument/2006/relationships/image" Target="../media/image33.png"/><Relationship Id="rId12" Type="http://schemas.openxmlformats.org/officeDocument/2006/relationships/image" Target="../media/image8.png"/><Relationship Id="rId17" Type="http://schemas.openxmlformats.org/officeDocument/2006/relationships/image" Target="../media/image40.png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39.png"/><Relationship Id="rId1" Type="http://schemas.openxmlformats.org/officeDocument/2006/relationships/audio" Target="file:///D:\&#1087;&#1088;&#1077;&#1079;&#1077;&#1085;&#1090;&#1072;&#1094;&#1080;&#1080;\&#1084;&#1086;&#1103;%20&#1087;&#1088;&#1077;&#1079;&#1077;&#1085;&#1090;&#1072;&#1094;&#1080;&#1103;\&#1048;&#1085;&#1090;&#1077;&#1088;&#1072;&#1082;&#1090;&#1080;&#1074;&#1085;&#1072;&#1103;%20&#1089;&#1082;&#1072;&#1079;&#1082;&#1072;-&#1074;&#1080;&#1082;&#1090;&#1086;&#1088;&#1080;&#1085;&#1072;\&#1048;&#1085;&#1090;&#1077;&#1088;&#1072;&#1082;&#1090;&#1080;&#1074;&#1085;&#1072;&#1103;%20&#1089;&#1082;&#1072;&#1079;&#1082;&#1072;-&#1074;&#1080;&#1082;&#1090;&#1086;&#1088;&#1080;&#1085;&#1072;\Muzyka_iz_mul_tika_-_pantera.mp3" TargetMode="External"/><Relationship Id="rId6" Type="http://schemas.openxmlformats.org/officeDocument/2006/relationships/image" Target="../media/image32.png"/><Relationship Id="rId11" Type="http://schemas.openxmlformats.org/officeDocument/2006/relationships/image" Target="../media/image37.png"/><Relationship Id="rId5" Type="http://schemas.openxmlformats.org/officeDocument/2006/relationships/image" Target="../media/image31.png"/><Relationship Id="rId15" Type="http://schemas.openxmlformats.org/officeDocument/2006/relationships/image" Target="../media/image2.png"/><Relationship Id="rId10" Type="http://schemas.openxmlformats.org/officeDocument/2006/relationships/image" Target="../media/image36.png"/><Relationship Id="rId4" Type="http://schemas.openxmlformats.org/officeDocument/2006/relationships/image" Target="../media/image30.png"/><Relationship Id="rId9" Type="http://schemas.openxmlformats.org/officeDocument/2006/relationships/image" Target="../media/image35.png"/><Relationship Id="rId14" Type="http://schemas.openxmlformats.org/officeDocument/2006/relationships/image" Target="../media/image9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png"/><Relationship Id="rId13" Type="http://schemas.openxmlformats.org/officeDocument/2006/relationships/image" Target="../media/image24.png"/><Relationship Id="rId3" Type="http://schemas.openxmlformats.org/officeDocument/2006/relationships/image" Target="../media/image29.jpeg"/><Relationship Id="rId7" Type="http://schemas.openxmlformats.org/officeDocument/2006/relationships/image" Target="../media/image33.png"/><Relationship Id="rId12" Type="http://schemas.openxmlformats.org/officeDocument/2006/relationships/image" Target="../media/image8.png"/><Relationship Id="rId17" Type="http://schemas.openxmlformats.org/officeDocument/2006/relationships/image" Target="../media/image41.png"/><Relationship Id="rId2" Type="http://schemas.openxmlformats.org/officeDocument/2006/relationships/slideLayout" Target="../slideLayouts/slideLayout7.xml"/><Relationship Id="rId16" Type="http://schemas.openxmlformats.org/officeDocument/2006/relationships/audio" Target="../media/audio1.wav"/><Relationship Id="rId1" Type="http://schemas.openxmlformats.org/officeDocument/2006/relationships/audio" Target="file:///D:\&#1087;&#1088;&#1077;&#1079;&#1077;&#1085;&#1090;&#1072;&#1094;&#1080;&#1080;\&#1084;&#1086;&#1103;%20&#1087;&#1088;&#1077;&#1079;&#1077;&#1085;&#1090;&#1072;&#1094;&#1080;&#1103;\&#1048;&#1085;&#1090;&#1077;&#1088;&#1072;&#1082;&#1090;&#1080;&#1074;&#1085;&#1072;&#1103;%20&#1089;&#1082;&#1072;&#1079;&#1082;&#1072;-&#1074;&#1080;&#1082;&#1090;&#1086;&#1088;&#1080;&#1085;&#1072;\&#1048;&#1085;&#1090;&#1077;&#1088;&#1072;&#1082;&#1090;&#1080;&#1074;&#1085;&#1072;&#1103;%20&#1089;&#1082;&#1072;&#1079;&#1082;&#1072;-&#1074;&#1080;&#1082;&#1090;&#1086;&#1088;&#1080;&#1085;&#1072;\Edvard-Grig-Utro.mp3" TargetMode="External"/><Relationship Id="rId6" Type="http://schemas.openxmlformats.org/officeDocument/2006/relationships/image" Target="../media/image32.png"/><Relationship Id="rId11" Type="http://schemas.openxmlformats.org/officeDocument/2006/relationships/image" Target="../media/image37.png"/><Relationship Id="rId5" Type="http://schemas.openxmlformats.org/officeDocument/2006/relationships/image" Target="../media/image31.png"/><Relationship Id="rId15" Type="http://schemas.openxmlformats.org/officeDocument/2006/relationships/image" Target="../media/image2.png"/><Relationship Id="rId10" Type="http://schemas.openxmlformats.org/officeDocument/2006/relationships/image" Target="../media/image36.png"/><Relationship Id="rId4" Type="http://schemas.openxmlformats.org/officeDocument/2006/relationships/image" Target="../media/image30.png"/><Relationship Id="rId9" Type="http://schemas.openxmlformats.org/officeDocument/2006/relationships/image" Target="../media/image35.png"/><Relationship Id="rId14" Type="http://schemas.openxmlformats.org/officeDocument/2006/relationships/image" Target="../media/image9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png"/><Relationship Id="rId13" Type="http://schemas.openxmlformats.org/officeDocument/2006/relationships/image" Target="../media/image24.png"/><Relationship Id="rId3" Type="http://schemas.openxmlformats.org/officeDocument/2006/relationships/image" Target="../media/image29.jpeg"/><Relationship Id="rId7" Type="http://schemas.openxmlformats.org/officeDocument/2006/relationships/image" Target="../media/image33.png"/><Relationship Id="rId12" Type="http://schemas.openxmlformats.org/officeDocument/2006/relationships/image" Target="../media/image8.png"/><Relationship Id="rId17" Type="http://schemas.openxmlformats.org/officeDocument/2006/relationships/image" Target="../media/image42.png"/><Relationship Id="rId2" Type="http://schemas.openxmlformats.org/officeDocument/2006/relationships/slideLayout" Target="../slideLayouts/slideLayout7.xml"/><Relationship Id="rId16" Type="http://schemas.openxmlformats.org/officeDocument/2006/relationships/audio" Target="../media/audio1.wav"/><Relationship Id="rId1" Type="http://schemas.openxmlformats.org/officeDocument/2006/relationships/audio" Target="file:///D:\&#1087;&#1088;&#1077;&#1079;&#1077;&#1085;&#1090;&#1072;&#1094;&#1080;&#1080;\&#1084;&#1086;&#1103;%20&#1087;&#1088;&#1077;&#1079;&#1077;&#1085;&#1090;&#1072;&#1094;&#1080;&#1103;\&#1084;&#1091;&#1079;&#1099;&#1082;&#1072;%20&#1082;%20&#1087;&#1088;&#1077;&#1079;&#1077;&#1085;&#1090;&#1072;&#1094;&#1080;&#1080;\11%20-%20&#1055;&#1088;&#1086;&#1082;&#1086;&#1092;&#1100;&#1077;&#1074;%20&#1044;&#1086;&#1078;&#1076;&#1100;%20&#1080;%20&#1088;&#1072;&#1076;&#1091;&#1075;&#1072;.mp3" TargetMode="External"/><Relationship Id="rId6" Type="http://schemas.openxmlformats.org/officeDocument/2006/relationships/image" Target="../media/image32.png"/><Relationship Id="rId11" Type="http://schemas.openxmlformats.org/officeDocument/2006/relationships/image" Target="../media/image37.png"/><Relationship Id="rId5" Type="http://schemas.openxmlformats.org/officeDocument/2006/relationships/image" Target="../media/image31.png"/><Relationship Id="rId15" Type="http://schemas.openxmlformats.org/officeDocument/2006/relationships/image" Target="../media/image2.png"/><Relationship Id="rId10" Type="http://schemas.openxmlformats.org/officeDocument/2006/relationships/image" Target="../media/image36.png"/><Relationship Id="rId4" Type="http://schemas.openxmlformats.org/officeDocument/2006/relationships/image" Target="../media/image30.png"/><Relationship Id="rId9" Type="http://schemas.openxmlformats.org/officeDocument/2006/relationships/image" Target="../media/image35.png"/><Relationship Id="rId14" Type="http://schemas.openxmlformats.org/officeDocument/2006/relationships/image" Target="../media/image9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13" Type="http://schemas.openxmlformats.org/officeDocument/2006/relationships/image" Target="../media/image8.png"/><Relationship Id="rId3" Type="http://schemas.openxmlformats.org/officeDocument/2006/relationships/audio" Target="../media/audio1.wav"/><Relationship Id="rId7" Type="http://schemas.openxmlformats.org/officeDocument/2006/relationships/image" Target="../media/image32.png"/><Relationship Id="rId12" Type="http://schemas.openxmlformats.org/officeDocument/2006/relationships/image" Target="../media/image37.png"/><Relationship Id="rId17" Type="http://schemas.openxmlformats.org/officeDocument/2006/relationships/image" Target="../media/image43.png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2.png"/><Relationship Id="rId1" Type="http://schemas.openxmlformats.org/officeDocument/2006/relationships/audio" Target="file:///D:\&#1087;&#1088;&#1077;&#1079;&#1077;&#1085;&#1090;&#1072;&#1094;&#1080;&#1080;\&#1084;&#1086;&#1103;%20&#1087;&#1088;&#1077;&#1079;&#1077;&#1085;&#1090;&#1072;&#1094;&#1080;&#1103;\&#1084;&#1091;&#1079;&#1099;&#1082;&#1072;%20&#1082;%20&#1087;&#1088;&#1077;&#1079;&#1077;&#1085;&#1090;&#1072;&#1094;&#1080;&#1080;\Klassika-dlya-malyshey-Menuet-Strunnyy-kvartet-5-soch13(muzofon.com).mp3" TargetMode="External"/><Relationship Id="rId6" Type="http://schemas.openxmlformats.org/officeDocument/2006/relationships/image" Target="../media/image31.png"/><Relationship Id="rId11" Type="http://schemas.openxmlformats.org/officeDocument/2006/relationships/image" Target="../media/image36.png"/><Relationship Id="rId5" Type="http://schemas.openxmlformats.org/officeDocument/2006/relationships/image" Target="../media/image30.png"/><Relationship Id="rId15" Type="http://schemas.openxmlformats.org/officeDocument/2006/relationships/image" Target="../media/image9.png"/><Relationship Id="rId10" Type="http://schemas.openxmlformats.org/officeDocument/2006/relationships/image" Target="../media/image35.png"/><Relationship Id="rId4" Type="http://schemas.openxmlformats.org/officeDocument/2006/relationships/image" Target="../media/image29.jpeg"/><Relationship Id="rId9" Type="http://schemas.openxmlformats.org/officeDocument/2006/relationships/image" Target="../media/image34.png"/><Relationship Id="rId14" Type="http://schemas.openxmlformats.org/officeDocument/2006/relationships/image" Target="../media/image24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45.gif"/><Relationship Id="rId7" Type="http://schemas.openxmlformats.org/officeDocument/2006/relationships/image" Target="../media/image49.jpeg"/><Relationship Id="rId12" Type="http://schemas.openxmlformats.org/officeDocument/2006/relationships/image" Target="../media/image2.pn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8.jpeg"/><Relationship Id="rId11" Type="http://schemas.openxmlformats.org/officeDocument/2006/relationships/image" Target="../media/image50.png"/><Relationship Id="rId5" Type="http://schemas.openxmlformats.org/officeDocument/2006/relationships/image" Target="../media/image47.gif"/><Relationship Id="rId10" Type="http://schemas.openxmlformats.org/officeDocument/2006/relationships/image" Target="../media/image24.png"/><Relationship Id="rId4" Type="http://schemas.openxmlformats.org/officeDocument/2006/relationships/image" Target="../media/image46.gif"/><Relationship Id="rId9" Type="http://schemas.openxmlformats.org/officeDocument/2006/relationships/image" Target="../media/image9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45.gif"/><Relationship Id="rId7" Type="http://schemas.openxmlformats.org/officeDocument/2006/relationships/image" Target="../media/image49.jpeg"/><Relationship Id="rId12" Type="http://schemas.openxmlformats.org/officeDocument/2006/relationships/image" Target="../media/image2.pn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8.jpeg"/><Relationship Id="rId11" Type="http://schemas.openxmlformats.org/officeDocument/2006/relationships/image" Target="../media/image50.png"/><Relationship Id="rId5" Type="http://schemas.openxmlformats.org/officeDocument/2006/relationships/image" Target="../media/image47.gif"/><Relationship Id="rId10" Type="http://schemas.openxmlformats.org/officeDocument/2006/relationships/image" Target="../media/image24.png"/><Relationship Id="rId4" Type="http://schemas.openxmlformats.org/officeDocument/2006/relationships/image" Target="../media/image46.gif"/><Relationship Id="rId9" Type="http://schemas.openxmlformats.org/officeDocument/2006/relationships/image" Target="../media/image9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45.gif"/><Relationship Id="rId7" Type="http://schemas.openxmlformats.org/officeDocument/2006/relationships/image" Target="../media/image49.jpeg"/><Relationship Id="rId12" Type="http://schemas.openxmlformats.org/officeDocument/2006/relationships/image" Target="../media/image39.pn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8.jpeg"/><Relationship Id="rId11" Type="http://schemas.openxmlformats.org/officeDocument/2006/relationships/image" Target="../media/image2.png"/><Relationship Id="rId5" Type="http://schemas.openxmlformats.org/officeDocument/2006/relationships/image" Target="../media/image47.gif"/><Relationship Id="rId10" Type="http://schemas.openxmlformats.org/officeDocument/2006/relationships/image" Target="../media/image24.png"/><Relationship Id="rId4" Type="http://schemas.openxmlformats.org/officeDocument/2006/relationships/image" Target="../media/image46.gif"/><Relationship Id="rId9" Type="http://schemas.openxmlformats.org/officeDocument/2006/relationships/image" Target="../media/image9.pn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.jpeg"/><Relationship Id="rId13" Type="http://schemas.openxmlformats.org/officeDocument/2006/relationships/image" Target="../media/image51.png"/><Relationship Id="rId3" Type="http://schemas.openxmlformats.org/officeDocument/2006/relationships/image" Target="../media/image44.jpeg"/><Relationship Id="rId7" Type="http://schemas.openxmlformats.org/officeDocument/2006/relationships/image" Target="../media/image48.jpeg"/><Relationship Id="rId12" Type="http://schemas.openxmlformats.org/officeDocument/2006/relationships/audio" Target="../media/audio1.wav"/><Relationship Id="rId2" Type="http://schemas.openxmlformats.org/officeDocument/2006/relationships/slideLayout" Target="../slideLayouts/slideLayout7.xml"/><Relationship Id="rId1" Type="http://schemas.openxmlformats.org/officeDocument/2006/relationships/audio" Target="file:///D:\&#1087;&#1088;&#1077;&#1079;&#1077;&#1085;&#1090;&#1072;&#1094;&#1080;&#1080;\&#1084;&#1086;&#1103;%20&#1087;&#1088;&#1077;&#1079;&#1077;&#1085;&#1090;&#1072;&#1094;&#1080;&#1103;\&#1084;&#1091;&#1079;&#1099;&#1082;&#1072;%20&#1082;%20&#1087;&#1088;&#1077;&#1079;&#1077;&#1085;&#1090;&#1072;&#1094;&#1080;&#1080;\Kamil_-Sen-Sans-Akvarium(muzofon.com).mp3" TargetMode="External"/><Relationship Id="rId6" Type="http://schemas.openxmlformats.org/officeDocument/2006/relationships/image" Target="../media/image47.gif"/><Relationship Id="rId11" Type="http://schemas.openxmlformats.org/officeDocument/2006/relationships/image" Target="../media/image24.png"/><Relationship Id="rId5" Type="http://schemas.openxmlformats.org/officeDocument/2006/relationships/image" Target="../media/image46.gif"/><Relationship Id="rId10" Type="http://schemas.openxmlformats.org/officeDocument/2006/relationships/image" Target="../media/image9.png"/><Relationship Id="rId4" Type="http://schemas.openxmlformats.org/officeDocument/2006/relationships/image" Target="../media/image45.gif"/><Relationship Id="rId9" Type="http://schemas.openxmlformats.org/officeDocument/2006/relationships/image" Target="../media/image8.png"/><Relationship Id="rId14" Type="http://schemas.openxmlformats.org/officeDocument/2006/relationships/image" Target="../media/image2.pn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.jpeg"/><Relationship Id="rId13" Type="http://schemas.openxmlformats.org/officeDocument/2006/relationships/image" Target="../media/image2.png"/><Relationship Id="rId3" Type="http://schemas.openxmlformats.org/officeDocument/2006/relationships/image" Target="../media/image44.jpeg"/><Relationship Id="rId7" Type="http://schemas.openxmlformats.org/officeDocument/2006/relationships/image" Target="../media/image48.jpeg"/><Relationship Id="rId12" Type="http://schemas.openxmlformats.org/officeDocument/2006/relationships/audio" Target="../media/audio1.wav"/><Relationship Id="rId2" Type="http://schemas.openxmlformats.org/officeDocument/2006/relationships/slideLayout" Target="../slideLayouts/slideLayout7.xml"/><Relationship Id="rId1" Type="http://schemas.openxmlformats.org/officeDocument/2006/relationships/audio" Target="file:///D:\&#1087;&#1088;&#1077;&#1079;&#1077;&#1085;&#1090;&#1072;&#1094;&#1080;&#1080;\&#1084;&#1086;&#1103;%20&#1087;&#1088;&#1077;&#1079;&#1077;&#1085;&#1090;&#1072;&#1094;&#1080;&#1103;\&#1084;&#1091;&#1079;&#1099;&#1082;&#1072;%20&#1082;%20&#1087;&#1088;&#1077;&#1079;&#1077;&#1085;&#1090;&#1072;&#1094;&#1080;&#1080;\Chaykovskiy-Petr-%25D0%2598l_ich-Lebedinoe-ozero(muzofon.com).mp3" TargetMode="External"/><Relationship Id="rId6" Type="http://schemas.openxmlformats.org/officeDocument/2006/relationships/image" Target="../media/image47.gif"/><Relationship Id="rId11" Type="http://schemas.openxmlformats.org/officeDocument/2006/relationships/image" Target="../media/image24.png"/><Relationship Id="rId5" Type="http://schemas.openxmlformats.org/officeDocument/2006/relationships/image" Target="../media/image46.gif"/><Relationship Id="rId10" Type="http://schemas.openxmlformats.org/officeDocument/2006/relationships/image" Target="../media/image9.png"/><Relationship Id="rId4" Type="http://schemas.openxmlformats.org/officeDocument/2006/relationships/image" Target="../media/image45.gif"/><Relationship Id="rId9" Type="http://schemas.openxmlformats.org/officeDocument/2006/relationships/image" Target="../media/image8.png"/><Relationship Id="rId14" Type="http://schemas.openxmlformats.org/officeDocument/2006/relationships/image" Target="../media/image52.pn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.jpeg"/><Relationship Id="rId13" Type="http://schemas.openxmlformats.org/officeDocument/2006/relationships/image" Target="../media/image53.png"/><Relationship Id="rId3" Type="http://schemas.openxmlformats.org/officeDocument/2006/relationships/image" Target="../media/image44.jpeg"/><Relationship Id="rId7" Type="http://schemas.openxmlformats.org/officeDocument/2006/relationships/image" Target="../media/image48.jpeg"/><Relationship Id="rId12" Type="http://schemas.openxmlformats.org/officeDocument/2006/relationships/image" Target="../media/image2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D:\&#1087;&#1088;&#1077;&#1079;&#1077;&#1085;&#1090;&#1072;&#1094;&#1080;&#1080;\&#1084;&#1086;&#1103;%20&#1087;&#1088;&#1077;&#1079;&#1077;&#1085;&#1090;&#1072;&#1094;&#1080;&#1103;\&#1048;&#1085;&#1090;&#1077;&#1088;&#1072;&#1082;&#1090;&#1080;&#1074;&#1085;&#1072;&#1103;%20&#1089;&#1082;&#1072;&#1079;&#1082;&#1072;-&#1074;&#1080;&#1082;&#1090;&#1086;&#1088;&#1080;&#1085;&#1072;\&#1048;&#1085;&#1090;&#1077;&#1088;&#1072;&#1082;&#1090;&#1080;&#1074;&#1085;&#1072;&#1103;%20&#1089;&#1082;&#1072;&#1079;&#1082;&#1072;-&#1074;&#1080;&#1082;&#1090;&#1086;&#1088;&#1080;&#1085;&#1072;\Muzyka_iz_mul_tika_-_pantera.mp3" TargetMode="External"/><Relationship Id="rId6" Type="http://schemas.openxmlformats.org/officeDocument/2006/relationships/image" Target="../media/image47.gif"/><Relationship Id="rId11" Type="http://schemas.openxmlformats.org/officeDocument/2006/relationships/image" Target="../media/image24.png"/><Relationship Id="rId5" Type="http://schemas.openxmlformats.org/officeDocument/2006/relationships/image" Target="../media/image46.gif"/><Relationship Id="rId10" Type="http://schemas.openxmlformats.org/officeDocument/2006/relationships/image" Target="../media/image9.png"/><Relationship Id="rId4" Type="http://schemas.openxmlformats.org/officeDocument/2006/relationships/image" Target="../media/image45.gif"/><Relationship Id="rId9" Type="http://schemas.openxmlformats.org/officeDocument/2006/relationships/image" Target="../media/image8.png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0.png"/><Relationship Id="rId13" Type="http://schemas.openxmlformats.org/officeDocument/2006/relationships/image" Target="../media/image9.png"/><Relationship Id="rId3" Type="http://schemas.openxmlformats.org/officeDocument/2006/relationships/image" Target="../media/image55.png"/><Relationship Id="rId7" Type="http://schemas.openxmlformats.org/officeDocument/2006/relationships/image" Target="../media/image59.png"/><Relationship Id="rId12" Type="http://schemas.openxmlformats.org/officeDocument/2006/relationships/image" Target="../media/image24.png"/><Relationship Id="rId2" Type="http://schemas.openxmlformats.org/officeDocument/2006/relationships/image" Target="../media/image54.jpeg"/><Relationship Id="rId16" Type="http://schemas.openxmlformats.org/officeDocument/2006/relationships/image" Target="../media/image6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8.png"/><Relationship Id="rId11" Type="http://schemas.openxmlformats.org/officeDocument/2006/relationships/image" Target="../media/image8.png"/><Relationship Id="rId5" Type="http://schemas.openxmlformats.org/officeDocument/2006/relationships/image" Target="../media/image57.png"/><Relationship Id="rId15" Type="http://schemas.openxmlformats.org/officeDocument/2006/relationships/image" Target="../media/image2.png"/><Relationship Id="rId10" Type="http://schemas.openxmlformats.org/officeDocument/2006/relationships/image" Target="../media/image62.png"/><Relationship Id="rId4" Type="http://schemas.openxmlformats.org/officeDocument/2006/relationships/image" Target="../media/image56.png"/><Relationship Id="rId9" Type="http://schemas.openxmlformats.org/officeDocument/2006/relationships/image" Target="../media/image61.png"/><Relationship Id="rId14" Type="http://schemas.openxmlformats.org/officeDocument/2006/relationships/image" Target="../media/image63.png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60.png"/><Relationship Id="rId13" Type="http://schemas.openxmlformats.org/officeDocument/2006/relationships/image" Target="../media/image9.png"/><Relationship Id="rId3" Type="http://schemas.openxmlformats.org/officeDocument/2006/relationships/image" Target="../media/image55.png"/><Relationship Id="rId7" Type="http://schemas.openxmlformats.org/officeDocument/2006/relationships/image" Target="../media/image59.png"/><Relationship Id="rId12" Type="http://schemas.openxmlformats.org/officeDocument/2006/relationships/image" Target="../media/image24.png"/><Relationship Id="rId2" Type="http://schemas.openxmlformats.org/officeDocument/2006/relationships/image" Target="../media/image54.jpeg"/><Relationship Id="rId16" Type="http://schemas.openxmlformats.org/officeDocument/2006/relationships/image" Target="../media/image6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8.png"/><Relationship Id="rId11" Type="http://schemas.openxmlformats.org/officeDocument/2006/relationships/image" Target="../media/image8.png"/><Relationship Id="rId5" Type="http://schemas.openxmlformats.org/officeDocument/2006/relationships/image" Target="../media/image57.png"/><Relationship Id="rId15" Type="http://schemas.openxmlformats.org/officeDocument/2006/relationships/image" Target="../media/image2.png"/><Relationship Id="rId10" Type="http://schemas.openxmlformats.org/officeDocument/2006/relationships/image" Target="../media/image62.png"/><Relationship Id="rId4" Type="http://schemas.openxmlformats.org/officeDocument/2006/relationships/image" Target="../media/image56.png"/><Relationship Id="rId9" Type="http://schemas.openxmlformats.org/officeDocument/2006/relationships/image" Target="../media/image61.png"/><Relationship Id="rId14" Type="http://schemas.openxmlformats.org/officeDocument/2006/relationships/image" Target="../media/image63.png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60.png"/><Relationship Id="rId13" Type="http://schemas.openxmlformats.org/officeDocument/2006/relationships/image" Target="../media/image9.png"/><Relationship Id="rId3" Type="http://schemas.openxmlformats.org/officeDocument/2006/relationships/image" Target="../media/image55.png"/><Relationship Id="rId7" Type="http://schemas.openxmlformats.org/officeDocument/2006/relationships/image" Target="../media/image59.png"/><Relationship Id="rId12" Type="http://schemas.openxmlformats.org/officeDocument/2006/relationships/image" Target="../media/image24.png"/><Relationship Id="rId2" Type="http://schemas.openxmlformats.org/officeDocument/2006/relationships/image" Target="../media/image54.jpeg"/><Relationship Id="rId16" Type="http://schemas.openxmlformats.org/officeDocument/2006/relationships/image" Target="../media/image3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8.png"/><Relationship Id="rId11" Type="http://schemas.openxmlformats.org/officeDocument/2006/relationships/image" Target="../media/image8.png"/><Relationship Id="rId5" Type="http://schemas.openxmlformats.org/officeDocument/2006/relationships/image" Target="../media/image57.png"/><Relationship Id="rId15" Type="http://schemas.openxmlformats.org/officeDocument/2006/relationships/image" Target="../media/image2.png"/><Relationship Id="rId10" Type="http://schemas.openxmlformats.org/officeDocument/2006/relationships/image" Target="../media/image62.png"/><Relationship Id="rId4" Type="http://schemas.openxmlformats.org/officeDocument/2006/relationships/image" Target="../media/image56.png"/><Relationship Id="rId9" Type="http://schemas.openxmlformats.org/officeDocument/2006/relationships/image" Target="../media/image61.png"/><Relationship Id="rId14" Type="http://schemas.openxmlformats.org/officeDocument/2006/relationships/image" Target="../media/image63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jpe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9.png"/><Relationship Id="rId13" Type="http://schemas.openxmlformats.org/officeDocument/2006/relationships/image" Target="../media/image24.png"/><Relationship Id="rId3" Type="http://schemas.openxmlformats.org/officeDocument/2006/relationships/image" Target="../media/image54.jpeg"/><Relationship Id="rId7" Type="http://schemas.openxmlformats.org/officeDocument/2006/relationships/image" Target="../media/image58.png"/><Relationship Id="rId12" Type="http://schemas.openxmlformats.org/officeDocument/2006/relationships/image" Target="../media/image8.png"/><Relationship Id="rId17" Type="http://schemas.openxmlformats.org/officeDocument/2006/relationships/image" Target="../media/image65.png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2.png"/><Relationship Id="rId1" Type="http://schemas.openxmlformats.org/officeDocument/2006/relationships/audio" Target="file:///D:\&#1087;&#1088;&#1077;&#1079;&#1077;&#1085;&#1090;&#1072;&#1094;&#1080;&#1080;\&#1084;&#1086;&#1103;%20&#1087;&#1088;&#1077;&#1079;&#1077;&#1085;&#1090;&#1072;&#1094;&#1080;&#1103;\&#1084;&#1091;&#1079;&#1099;&#1082;&#1072;%20&#1082;%20&#1087;&#1088;&#1077;&#1079;&#1077;&#1085;&#1090;&#1072;&#1094;&#1080;&#1080;\P-%25D0%2598-Chaykovskiy-Schelkunchik-Tanec-cvetov(muzofon.com).mp3" TargetMode="External"/><Relationship Id="rId6" Type="http://schemas.openxmlformats.org/officeDocument/2006/relationships/image" Target="../media/image57.png"/><Relationship Id="rId11" Type="http://schemas.openxmlformats.org/officeDocument/2006/relationships/image" Target="../media/image62.png"/><Relationship Id="rId5" Type="http://schemas.openxmlformats.org/officeDocument/2006/relationships/image" Target="../media/image56.png"/><Relationship Id="rId15" Type="http://schemas.openxmlformats.org/officeDocument/2006/relationships/image" Target="../media/image63.png"/><Relationship Id="rId10" Type="http://schemas.openxmlformats.org/officeDocument/2006/relationships/image" Target="../media/image61.png"/><Relationship Id="rId4" Type="http://schemas.openxmlformats.org/officeDocument/2006/relationships/image" Target="../media/image55.png"/><Relationship Id="rId9" Type="http://schemas.openxmlformats.org/officeDocument/2006/relationships/image" Target="../media/image60.png"/><Relationship Id="rId14" Type="http://schemas.openxmlformats.org/officeDocument/2006/relationships/image" Target="../media/image9.png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8.png"/><Relationship Id="rId13" Type="http://schemas.openxmlformats.org/officeDocument/2006/relationships/image" Target="../media/image8.png"/><Relationship Id="rId18" Type="http://schemas.openxmlformats.org/officeDocument/2006/relationships/image" Target="../media/image27.png"/><Relationship Id="rId3" Type="http://schemas.openxmlformats.org/officeDocument/2006/relationships/audio" Target="../media/audio1.wav"/><Relationship Id="rId7" Type="http://schemas.openxmlformats.org/officeDocument/2006/relationships/image" Target="../media/image57.png"/><Relationship Id="rId12" Type="http://schemas.openxmlformats.org/officeDocument/2006/relationships/image" Target="../media/image62.png"/><Relationship Id="rId17" Type="http://schemas.openxmlformats.org/officeDocument/2006/relationships/image" Target="../media/image2.png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63.png"/><Relationship Id="rId1" Type="http://schemas.openxmlformats.org/officeDocument/2006/relationships/audio" Target="file:///D:\&#1087;&#1088;&#1077;&#1079;&#1077;&#1085;&#1090;&#1072;&#1094;&#1080;&#1080;\&#1084;&#1086;&#1103;%20&#1087;&#1088;&#1077;&#1079;&#1077;&#1085;&#1090;&#1072;&#1094;&#1080;&#1103;\&#1048;&#1085;&#1090;&#1077;&#1088;&#1072;&#1082;&#1090;&#1080;&#1074;&#1085;&#1072;&#1103;%20&#1089;&#1082;&#1072;&#1079;&#1082;&#1072;-&#1074;&#1080;&#1082;&#1090;&#1086;&#1088;&#1080;&#1085;&#1072;\&#1048;&#1085;&#1090;&#1077;&#1088;&#1072;&#1082;&#1090;&#1080;&#1074;&#1085;&#1072;&#1103;%20&#1089;&#1082;&#1072;&#1079;&#1082;&#1072;-&#1074;&#1080;&#1082;&#1090;&#1086;&#1088;&#1080;&#1085;&#1072;\Strunnyy-kvartet-Primavera.mp3" TargetMode="External"/><Relationship Id="rId6" Type="http://schemas.openxmlformats.org/officeDocument/2006/relationships/image" Target="../media/image56.png"/><Relationship Id="rId11" Type="http://schemas.openxmlformats.org/officeDocument/2006/relationships/image" Target="../media/image61.png"/><Relationship Id="rId5" Type="http://schemas.openxmlformats.org/officeDocument/2006/relationships/image" Target="../media/image55.png"/><Relationship Id="rId15" Type="http://schemas.openxmlformats.org/officeDocument/2006/relationships/image" Target="../media/image9.png"/><Relationship Id="rId10" Type="http://schemas.openxmlformats.org/officeDocument/2006/relationships/image" Target="../media/image60.png"/><Relationship Id="rId4" Type="http://schemas.openxmlformats.org/officeDocument/2006/relationships/image" Target="../media/image54.jpeg"/><Relationship Id="rId9" Type="http://schemas.openxmlformats.org/officeDocument/2006/relationships/image" Target="../media/image59.png"/><Relationship Id="rId14" Type="http://schemas.openxmlformats.org/officeDocument/2006/relationships/image" Target="../media/image24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67.png"/><Relationship Id="rId2" Type="http://schemas.openxmlformats.org/officeDocument/2006/relationships/image" Target="../media/image6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png"/><Relationship Id="rId5" Type="http://schemas.openxmlformats.org/officeDocument/2006/relationships/image" Target="../media/image9.png"/><Relationship Id="rId4" Type="http://schemas.openxmlformats.org/officeDocument/2006/relationships/image" Target="../media/image24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67.png"/><Relationship Id="rId2" Type="http://schemas.openxmlformats.org/officeDocument/2006/relationships/image" Target="../media/image6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png"/><Relationship Id="rId5" Type="http://schemas.openxmlformats.org/officeDocument/2006/relationships/image" Target="../media/image9.png"/><Relationship Id="rId4" Type="http://schemas.openxmlformats.org/officeDocument/2006/relationships/image" Target="../media/image24.png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7.png"/><Relationship Id="rId3" Type="http://schemas.openxmlformats.org/officeDocument/2006/relationships/image" Target="../media/image66.jpeg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D:\&#1087;&#1088;&#1077;&#1079;&#1077;&#1085;&#1090;&#1072;&#1094;&#1080;&#1080;\&#1084;&#1086;&#1103;%20&#1087;&#1088;&#1077;&#1079;&#1077;&#1085;&#1090;&#1072;&#1094;&#1080;&#1103;\&#1084;&#1091;&#1079;&#1099;&#1082;&#1072;%20&#1082;%20&#1087;&#1088;&#1077;&#1079;&#1077;&#1085;&#1090;&#1072;&#1094;&#1080;&#1080;\Edvard-Grig-V-peschere-gornogo-korolya(muzofon.com).mp3" TargetMode="External"/><Relationship Id="rId6" Type="http://schemas.openxmlformats.org/officeDocument/2006/relationships/image" Target="../media/image9.png"/><Relationship Id="rId5" Type="http://schemas.openxmlformats.org/officeDocument/2006/relationships/image" Target="../media/image24.png"/><Relationship Id="rId4" Type="http://schemas.openxmlformats.org/officeDocument/2006/relationships/image" Target="../media/image8.png"/><Relationship Id="rId9" Type="http://schemas.openxmlformats.org/officeDocument/2006/relationships/image" Target="../media/image68.png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audio" Target="../media/audio1.wav"/><Relationship Id="rId7" Type="http://schemas.openxmlformats.org/officeDocument/2006/relationships/image" Target="../media/image9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D:\&#1087;&#1088;&#1077;&#1079;&#1077;&#1085;&#1090;&#1072;&#1094;&#1080;&#1080;\&#1084;&#1086;&#1103;%20&#1087;&#1088;&#1077;&#1079;&#1077;&#1085;&#1090;&#1072;&#1094;&#1080;&#1103;\&#1084;&#1091;&#1079;&#1099;&#1082;&#1072;%20&#1082;%20&#1087;&#1088;&#1077;&#1079;&#1077;&#1085;&#1090;&#1072;&#1094;&#1080;&#1080;\S_Prokof_ev_-_Detskaya_muzyka_soch_65_-_3_-_Skazochka_muzofon.com.mp3" TargetMode="External"/><Relationship Id="rId6" Type="http://schemas.openxmlformats.org/officeDocument/2006/relationships/image" Target="../media/image24.png"/><Relationship Id="rId5" Type="http://schemas.openxmlformats.org/officeDocument/2006/relationships/image" Target="../media/image8.png"/><Relationship Id="rId10" Type="http://schemas.openxmlformats.org/officeDocument/2006/relationships/image" Target="../media/image69.png"/><Relationship Id="rId4" Type="http://schemas.openxmlformats.org/officeDocument/2006/relationships/image" Target="../media/image66.jpeg"/><Relationship Id="rId9" Type="http://schemas.openxmlformats.org/officeDocument/2006/relationships/image" Target="../media/image67.png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audio" Target="../media/audio1.wav"/><Relationship Id="rId7" Type="http://schemas.openxmlformats.org/officeDocument/2006/relationships/image" Target="../media/image9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D:\&#1087;&#1088;&#1077;&#1079;&#1077;&#1085;&#1090;&#1072;&#1094;&#1080;&#1080;\&#1084;&#1086;&#1103;%20&#1087;&#1088;&#1077;&#1079;&#1077;&#1085;&#1090;&#1072;&#1094;&#1080;&#1103;\&#1084;&#1091;&#1079;&#1099;&#1082;&#1072;%20&#1082;%20&#1087;&#1088;&#1077;&#1079;&#1077;&#1085;&#1090;&#1072;&#1094;&#1080;&#1080;\-(muzofon.com).mp3" TargetMode="External"/><Relationship Id="rId6" Type="http://schemas.openxmlformats.org/officeDocument/2006/relationships/image" Target="../media/image24.png"/><Relationship Id="rId5" Type="http://schemas.openxmlformats.org/officeDocument/2006/relationships/image" Target="../media/image8.png"/><Relationship Id="rId10" Type="http://schemas.openxmlformats.org/officeDocument/2006/relationships/image" Target="../media/image70.png"/><Relationship Id="rId4" Type="http://schemas.openxmlformats.org/officeDocument/2006/relationships/image" Target="../media/image66.jpeg"/><Relationship Id="rId9" Type="http://schemas.openxmlformats.org/officeDocument/2006/relationships/image" Target="../media/image67.png"/></Relationships>
</file>

<file path=ppt/slides/_rels/slide3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audio" Target="../media/audio1.wav"/><Relationship Id="rId7" Type="http://schemas.openxmlformats.org/officeDocument/2006/relationships/image" Target="../media/image9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D:\&#1087;&#1088;&#1077;&#1079;&#1077;&#1085;&#1090;&#1072;&#1094;&#1080;&#1080;\&#1084;&#1086;&#1103;%20&#1087;&#1088;&#1077;&#1079;&#1077;&#1085;&#1090;&#1072;&#1094;&#1080;&#1103;\&#1048;&#1085;&#1090;&#1077;&#1088;&#1072;&#1082;&#1090;&#1080;&#1074;&#1085;&#1072;&#1103;%20&#1089;&#1082;&#1072;&#1079;&#1082;&#1072;-&#1074;&#1080;&#1082;&#1090;&#1086;&#1088;&#1080;&#1085;&#1072;\&#1048;&#1085;&#1090;&#1077;&#1088;&#1072;&#1082;&#1090;&#1080;&#1074;&#1085;&#1072;&#1103;%20&#1089;&#1082;&#1072;&#1079;&#1082;&#1072;-&#1074;&#1080;&#1082;&#1090;&#1086;&#1088;&#1080;&#1085;&#1072;\Strunnyy-kvartet-Primavera.mp3" TargetMode="External"/><Relationship Id="rId6" Type="http://schemas.openxmlformats.org/officeDocument/2006/relationships/image" Target="../media/image24.png"/><Relationship Id="rId5" Type="http://schemas.openxmlformats.org/officeDocument/2006/relationships/image" Target="../media/image8.png"/><Relationship Id="rId10" Type="http://schemas.openxmlformats.org/officeDocument/2006/relationships/image" Target="../media/image27.png"/><Relationship Id="rId4" Type="http://schemas.openxmlformats.org/officeDocument/2006/relationships/image" Target="../media/image66.jpeg"/><Relationship Id="rId9" Type="http://schemas.openxmlformats.org/officeDocument/2006/relationships/image" Target="../media/image67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9.png"/><Relationship Id="rId2" Type="http://schemas.openxmlformats.org/officeDocument/2006/relationships/image" Target="../media/image7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image" Target="../media/image24.png"/><Relationship Id="rId4" Type="http://schemas.openxmlformats.org/officeDocument/2006/relationships/image" Target="../media/image72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39.png"/><Relationship Id="rId2" Type="http://schemas.openxmlformats.org/officeDocument/2006/relationships/image" Target="../media/image7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24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13.jpeg"/><Relationship Id="rId7" Type="http://schemas.openxmlformats.org/officeDocument/2006/relationships/image" Target="../media/image17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jpeg"/><Relationship Id="rId5" Type="http://schemas.openxmlformats.org/officeDocument/2006/relationships/image" Target="../media/image15.png"/><Relationship Id="rId4" Type="http://schemas.openxmlformats.org/officeDocument/2006/relationships/image" Target="../media/image14.png"/><Relationship Id="rId9" Type="http://schemas.openxmlformats.org/officeDocument/2006/relationships/image" Target="../media/image2.png"/></Relationships>
</file>

<file path=ppt/slides/_rels/slide40.xml.rels><?xml version="1.0" encoding="UTF-8" standalone="yes"?>
<Relationships xmlns="http://schemas.openxmlformats.org/package/2006/relationships"><Relationship Id="rId8" Type="http://schemas.openxmlformats.org/officeDocument/2006/relationships/audio" Target="../media/audio1.wav"/><Relationship Id="rId3" Type="http://schemas.openxmlformats.org/officeDocument/2006/relationships/image" Target="../media/image71.jpeg"/><Relationship Id="rId7" Type="http://schemas.openxmlformats.org/officeDocument/2006/relationships/image" Target="../media/image9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D:\&#1087;&#1088;&#1077;&#1079;&#1077;&#1085;&#1090;&#1072;&#1094;&#1080;&#1080;\&#1084;&#1086;&#1103;%20&#1087;&#1088;&#1077;&#1079;&#1077;&#1085;&#1090;&#1072;&#1094;&#1080;&#1103;\&#1084;&#1091;&#1079;&#1099;&#1082;&#1072;%20&#1082;%20&#1087;&#1088;&#1077;&#1079;&#1077;&#1085;&#1090;&#1072;&#1094;&#1080;&#1080;\Kamil_-Sen-Sans-Karnaval-zhivotnyh---%25D0%2598skopaemye(muzofon.com).mp3" TargetMode="External"/><Relationship Id="rId6" Type="http://schemas.openxmlformats.org/officeDocument/2006/relationships/image" Target="../media/image8.png"/><Relationship Id="rId5" Type="http://schemas.openxmlformats.org/officeDocument/2006/relationships/image" Target="../media/image24.png"/><Relationship Id="rId4" Type="http://schemas.openxmlformats.org/officeDocument/2006/relationships/image" Target="../media/image2.png"/><Relationship Id="rId9" Type="http://schemas.openxmlformats.org/officeDocument/2006/relationships/image" Target="../media/image73.png"/></Relationships>
</file>

<file path=ppt/slides/_rels/slide41.xml.rels><?xml version="1.0" encoding="UTF-8" standalone="yes"?>
<Relationships xmlns="http://schemas.openxmlformats.org/package/2006/relationships"><Relationship Id="rId8" Type="http://schemas.openxmlformats.org/officeDocument/2006/relationships/audio" Target="../media/audio1.wav"/><Relationship Id="rId3" Type="http://schemas.openxmlformats.org/officeDocument/2006/relationships/image" Target="../media/image71.jpeg"/><Relationship Id="rId7" Type="http://schemas.openxmlformats.org/officeDocument/2006/relationships/image" Target="../media/image9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D:\&#1087;&#1088;&#1077;&#1079;&#1077;&#1085;&#1090;&#1072;&#1094;&#1080;&#1080;\&#1084;&#1086;&#1103;%20&#1087;&#1088;&#1077;&#1079;&#1077;&#1085;&#1090;&#1072;&#1094;&#1080;&#1103;\&#1084;&#1091;&#1079;&#1099;&#1082;&#1072;%20&#1082;%20&#1087;&#1088;&#1077;&#1079;&#1077;&#1085;&#1090;&#1072;&#1094;&#1080;&#1080;\&#1056;&#1080;&#1084;&#1089;&#1082;&#1080;&#1081;%20-&#1050;&#1086;&#1088;&#1089;&#1072;&#1082;&#1086;&#1074;%203%20&#1095;&#1091;&#1076;&#1072;%20&#1041;&#1077;&#1083;&#1082;&#1072;.mp3" TargetMode="External"/><Relationship Id="rId6" Type="http://schemas.openxmlformats.org/officeDocument/2006/relationships/image" Target="../media/image8.png"/><Relationship Id="rId5" Type="http://schemas.openxmlformats.org/officeDocument/2006/relationships/image" Target="../media/image24.png"/><Relationship Id="rId4" Type="http://schemas.openxmlformats.org/officeDocument/2006/relationships/image" Target="../media/image2.png"/><Relationship Id="rId9" Type="http://schemas.openxmlformats.org/officeDocument/2006/relationships/image" Target="../media/image74.png"/></Relationships>
</file>

<file path=ppt/slides/_rels/slide4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5.png"/><Relationship Id="rId3" Type="http://schemas.openxmlformats.org/officeDocument/2006/relationships/image" Target="../media/image71.jpeg"/><Relationship Id="rId7" Type="http://schemas.openxmlformats.org/officeDocument/2006/relationships/image" Target="../media/image9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D:\&#1087;&#1088;&#1077;&#1079;&#1077;&#1085;&#1090;&#1072;&#1094;&#1080;&#1080;\&#1084;&#1086;&#1103;%20&#1087;&#1088;&#1077;&#1079;&#1077;&#1085;&#1090;&#1072;&#1094;&#1080;&#1103;\&#1084;&#1091;&#1079;&#1099;&#1082;&#1072;%20&#1082;%20&#1087;&#1088;&#1077;&#1079;&#1077;&#1085;&#1090;&#1072;&#1094;&#1080;&#1080;\Klassika-dlya-malyshey-Menuet-Strunnyy-kvartet-5-soch13(muzofon.com).mp3" TargetMode="External"/><Relationship Id="rId6" Type="http://schemas.openxmlformats.org/officeDocument/2006/relationships/image" Target="../media/image8.png"/><Relationship Id="rId5" Type="http://schemas.openxmlformats.org/officeDocument/2006/relationships/image" Target="../media/image24.png"/><Relationship Id="rId4" Type="http://schemas.openxmlformats.org/officeDocument/2006/relationships/image" Target="../media/image2.png"/></Relationships>
</file>

<file path=ppt/slides/_rels/slide4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76.jpeg"/><Relationship Id="rId7" Type="http://schemas.openxmlformats.org/officeDocument/2006/relationships/image" Target="../media/image9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D:\&#1087;&#1088;&#1077;&#1079;&#1077;&#1085;&#1090;&#1072;&#1094;&#1080;&#1080;\&#1084;&#1086;&#1103;%20&#1087;&#1088;&#1077;&#1079;&#1077;&#1085;&#1090;&#1072;&#1094;&#1080;&#1103;\&#1084;&#1091;&#1079;&#1099;&#1082;&#1072;%20&#1082;%20&#1087;&#1088;&#1077;&#1079;&#1077;&#1085;&#1090;&#1072;&#1094;&#1080;&#1080;\Klassika-dlya-malyshey-Menuet-Strunnyy-kvartet-5-soch13(muzofon.com).mp3" TargetMode="External"/><Relationship Id="rId6" Type="http://schemas.openxmlformats.org/officeDocument/2006/relationships/image" Target="../media/image8.png"/><Relationship Id="rId5" Type="http://schemas.openxmlformats.org/officeDocument/2006/relationships/image" Target="../media/image24.png"/><Relationship Id="rId4" Type="http://schemas.openxmlformats.org/officeDocument/2006/relationships/image" Target="../media/image2.png"/><Relationship Id="rId9" Type="http://schemas.openxmlformats.org/officeDocument/2006/relationships/image" Target="../media/image77.png"/></Relationships>
</file>

<file path=ppt/slides/_rels/slide4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8.jpeg"/><Relationship Id="rId3" Type="http://schemas.openxmlformats.org/officeDocument/2006/relationships/image" Target="../media/image2.png"/><Relationship Id="rId7" Type="http://schemas.openxmlformats.org/officeDocument/2006/relationships/image" Target="../media/image18.png"/><Relationship Id="rId2" Type="http://schemas.openxmlformats.org/officeDocument/2006/relationships/image" Target="../media/image7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24.png"/></Relationships>
</file>

<file path=ppt/slides/_rels/slide4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8.jpeg"/><Relationship Id="rId3" Type="http://schemas.openxmlformats.org/officeDocument/2006/relationships/image" Target="../media/image2.png"/><Relationship Id="rId7" Type="http://schemas.openxmlformats.org/officeDocument/2006/relationships/image" Target="../media/image18.png"/><Relationship Id="rId2" Type="http://schemas.openxmlformats.org/officeDocument/2006/relationships/image" Target="../media/image7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24.pn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D:\&#1087;&#1088;&#1077;&#1079;&#1077;&#1085;&#1090;&#1072;&#1094;&#1080;&#1080;\&#1084;&#1086;&#1103;%20&#1087;&#1088;&#1077;&#1079;&#1077;&#1085;&#1090;&#1072;&#1094;&#1080;&#1103;\&#1084;&#1091;&#1079;&#1099;&#1082;&#1072;%20&#1082;%20&#1087;&#1088;&#1077;&#1079;&#1077;&#1085;&#1090;&#1072;&#1094;&#1080;&#1080;\&#1043;&#1088;&#1080;&#1075;&#1086;&#1088;&#1080;&#1081;_&#1043;&#1083;&#1072;&#1076;&#1082;&#1086;&#1074;_-_&#1042;_&#1082;&#1086;&#1088;&#1086;&#1073;&#1082;&#1077;_&#1089;_&#1082;&#1072;&#1088;&#1072;&#1085;&#1076;&#1072;&#1096;&#1072;&#1084;&#1080;_(-).mp3" TargetMode="External"/><Relationship Id="rId6" Type="http://schemas.openxmlformats.org/officeDocument/2006/relationships/image" Target="../media/image2.png"/><Relationship Id="rId5" Type="http://schemas.openxmlformats.org/officeDocument/2006/relationships/image" Target="../media/image79.png"/><Relationship Id="rId4" Type="http://schemas.openxmlformats.org/officeDocument/2006/relationships/image" Target="../media/image5.png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7" Type="http://schemas.openxmlformats.org/officeDocument/2006/relationships/image" Target="../media/image21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image" Target="../media/image22.jpe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.png"/><Relationship Id="rId5" Type="http://schemas.openxmlformats.org/officeDocument/2006/relationships/image" Target="../media/image9.png"/><Relationship Id="rId4" Type="http://schemas.openxmlformats.org/officeDocument/2006/relationships/image" Target="../media/image23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image" Target="../media/image22.jpe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.png"/><Relationship Id="rId5" Type="http://schemas.openxmlformats.org/officeDocument/2006/relationships/image" Target="../media/image9.png"/><Relationship Id="rId4" Type="http://schemas.openxmlformats.org/officeDocument/2006/relationships/image" Target="../media/image2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7" Type="http://schemas.openxmlformats.org/officeDocument/2006/relationships/image" Target="../media/image2.pn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image" Target="../media/image9.png"/><Relationship Id="rId4" Type="http://schemas.openxmlformats.org/officeDocument/2006/relationships/image" Target="../media/image24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audio" Target="../media/audio1.wav"/><Relationship Id="rId3" Type="http://schemas.openxmlformats.org/officeDocument/2006/relationships/image" Target="../media/image25.jpeg"/><Relationship Id="rId7" Type="http://schemas.openxmlformats.org/officeDocument/2006/relationships/image" Target="../media/image8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D:\&#1087;&#1088;&#1077;&#1079;&#1077;&#1085;&#1090;&#1072;&#1094;&#1080;&#1080;\&#1084;&#1086;&#1103;%20&#1087;&#1088;&#1077;&#1079;&#1077;&#1085;&#1090;&#1072;&#1094;&#1080;&#1103;\&#1048;&#1085;&#1090;&#1077;&#1088;&#1072;&#1082;&#1090;&#1080;&#1074;&#1085;&#1072;&#1103;%20&#1089;&#1082;&#1072;&#1079;&#1082;&#1072;-&#1074;&#1080;&#1082;&#1090;&#1086;&#1088;&#1080;&#1085;&#1072;\&#1048;&#1085;&#1090;&#1077;&#1088;&#1072;&#1082;&#1090;&#1080;&#1074;&#1085;&#1072;&#1103;%20&#1089;&#1082;&#1072;&#1079;&#1082;&#1072;-&#1074;&#1080;&#1082;&#1090;&#1086;&#1088;&#1080;&#1085;&#1072;\Chaykovskiy-Pletnev-Baba-Yaga.mp3" TargetMode="External"/><Relationship Id="rId6" Type="http://schemas.openxmlformats.org/officeDocument/2006/relationships/image" Target="../media/image9.png"/><Relationship Id="rId5" Type="http://schemas.openxmlformats.org/officeDocument/2006/relationships/image" Target="../media/image24.png"/><Relationship Id="rId10" Type="http://schemas.openxmlformats.org/officeDocument/2006/relationships/image" Target="../media/image26.png"/><Relationship Id="rId4" Type="http://schemas.openxmlformats.org/officeDocument/2006/relationships/image" Target="../media/image23.png"/><Relationship Id="rId9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FF00"/>
                </a:solidFill>
              </a:rPr>
              <a:t>Сказка «Приключения  гномиков»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>
                <a:solidFill>
                  <a:srgbClr val="00B0F0"/>
                </a:solidFill>
              </a:rPr>
              <a:t>Автор: Иванова Марина Витальевна</a:t>
            </a:r>
          </a:p>
          <a:p>
            <a:r>
              <a:rPr lang="ru-RU" dirty="0" smtClean="0">
                <a:solidFill>
                  <a:srgbClr val="00B0F0"/>
                </a:solidFill>
              </a:rPr>
              <a:t>Преподаватель теоретических дисциплин</a:t>
            </a:r>
          </a:p>
          <a:p>
            <a:r>
              <a:rPr lang="ru-RU" dirty="0" smtClean="0">
                <a:solidFill>
                  <a:srgbClr val="00B0F0"/>
                </a:solidFill>
              </a:rPr>
              <a:t>ДШИ№6 г. Энгельса</a:t>
            </a:r>
            <a:endParaRPr lang="ru-RU" dirty="0">
              <a:solidFill>
                <a:srgbClr val="00B0F0"/>
              </a:solidFill>
            </a:endParaRPr>
          </a:p>
        </p:txBody>
      </p:sp>
      <p:sp>
        <p:nvSpPr>
          <p:cNvPr id="9" name="Управляющая кнопка: далее 8">
            <a:hlinkClick r:id="" action="ppaction://hlinkshowjump?jump=nextslide" highlightClick="1"/>
            <a:hlinkHover r:id="" action="ppaction://hlinkshowjump?jump=nextslide"/>
          </p:cNvPr>
          <p:cNvSpPr/>
          <p:nvPr/>
        </p:nvSpPr>
        <p:spPr>
          <a:xfrm>
            <a:off x="7786710" y="6143644"/>
            <a:ext cx="857256" cy="542350"/>
          </a:xfrm>
          <a:prstGeom prst="actionButtonForwardNext">
            <a:avLst/>
          </a:prstGeom>
          <a:blipFill>
            <a:blip r:embed="rId5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noFill/>
            </a:endParaRPr>
          </a:p>
        </p:txBody>
      </p:sp>
      <p:pic>
        <p:nvPicPr>
          <p:cNvPr id="8" name="Григорий_Гладков_-_В_коробке_с_карандашами_(-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/>
          <a:stretch>
            <a:fillRect/>
          </a:stretch>
        </p:blipFill>
        <p:spPr>
          <a:xfrm>
            <a:off x="9144000" y="65532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1347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600"/>
                            </p:stCondLst>
                            <p:childTnLst>
                              <p:par>
                                <p:cTn id="13" presetID="30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600" decel="100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600" decel="100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00" decel="100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600" decel="100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6600"/>
                            </p:stCondLst>
                            <p:childTnLst>
                              <p:par>
                                <p:cTn id="22" presetID="30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800" decel="100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800" decel="100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800" decel="100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800" decel="100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8600"/>
                            </p:stCondLst>
                            <p:childTnLst>
                              <p:par>
                                <p:cTn id="31" presetID="30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800" decel="100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800" decel="100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800" decel="100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800" decel="100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5000" numSld="8" showWhenStopped="0">
                <p:cTn id="39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  <p:bldLst>
      <p:bldP spid="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572323-9a0093e628fc8900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28728" y="2786058"/>
            <a:ext cx="1620000" cy="1620000"/>
          </a:xfrm>
          <a:prstGeom prst="rect">
            <a:avLst/>
          </a:prstGeom>
        </p:spPr>
      </p:pic>
      <p:pic>
        <p:nvPicPr>
          <p:cNvPr id="3" name="Рисунок 2" descr="4405260-1697d87453669933.pn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429256" y="4572008"/>
            <a:ext cx="1188000" cy="1584000"/>
          </a:xfrm>
          <a:prstGeom prst="rect">
            <a:avLst/>
          </a:prstGeom>
        </p:spPr>
      </p:pic>
      <p:pic>
        <p:nvPicPr>
          <p:cNvPr id="4" name="Рисунок 3" descr="4405256-97398d577db0f26c.png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143768" y="4714884"/>
            <a:ext cx="1188000" cy="1584000"/>
          </a:xfrm>
          <a:prstGeom prst="rect">
            <a:avLst/>
          </a:prstGeom>
        </p:spPr>
      </p:pic>
      <p:pic>
        <p:nvPicPr>
          <p:cNvPr id="5" name="Рисунок 4" descr="Рисунок21.pn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571736" y="5286388"/>
            <a:ext cx="1178316" cy="1381750"/>
          </a:xfrm>
          <a:prstGeom prst="rect">
            <a:avLst/>
          </a:prstGeom>
        </p:spPr>
      </p:pic>
      <p:sp>
        <p:nvSpPr>
          <p:cNvPr id="6" name="Выноска-облако 5"/>
          <p:cNvSpPr/>
          <p:nvPr/>
        </p:nvSpPr>
        <p:spPr>
          <a:xfrm>
            <a:off x="1071538" y="357166"/>
            <a:ext cx="2857520" cy="1827193"/>
          </a:xfrm>
          <a:prstGeom prst="cloudCallout">
            <a:avLst>
              <a:gd name="adj1" fmla="val -15797"/>
              <a:gd name="adj2" fmla="val 84997"/>
            </a:avLst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>
            <a:spAutoFit/>
          </a:bodyPr>
          <a:lstStyle/>
          <a:p>
            <a:pPr algn="ctr"/>
            <a:r>
              <a:rPr lang="ru-RU" dirty="0" smtClean="0"/>
              <a:t>Следующее задание</a:t>
            </a:r>
          </a:p>
          <a:p>
            <a:pPr algn="ctr"/>
            <a:r>
              <a:rPr lang="ru-RU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Как называется пьеса?</a:t>
            </a:r>
            <a:endParaRPr lang="ru-RU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" name="Управляющая кнопка: настраиваемая 14">
            <a:hlinkClick r:id="" action="ppaction://hlinkshowjump?jump=nextslide" highlightClick="1">
              <a:snd r:embed="rId8" name="applause.wav" builtIn="1"/>
            </a:hlinkClick>
          </p:cNvPr>
          <p:cNvSpPr/>
          <p:nvPr/>
        </p:nvSpPr>
        <p:spPr>
          <a:xfrm>
            <a:off x="5143504" y="1142984"/>
            <a:ext cx="2143140" cy="542350"/>
          </a:xfrm>
          <a:prstGeom prst="actionButtonBlank">
            <a:avLst/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Королевский марш льва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6" name="Управляющая кнопка: настраиваемая 15">
            <a:hlinkClick r:id="" action="ppaction://noaction" highlightClick="1"/>
          </p:cNvPr>
          <p:cNvSpPr/>
          <p:nvPr/>
        </p:nvSpPr>
        <p:spPr>
          <a:xfrm>
            <a:off x="4000496" y="214290"/>
            <a:ext cx="1643074" cy="428628"/>
          </a:xfrm>
          <a:prstGeom prst="actionButtonBlank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Кенгуру</a:t>
            </a:r>
            <a:endParaRPr lang="ru-RU" dirty="0"/>
          </a:p>
        </p:txBody>
      </p:sp>
      <p:sp>
        <p:nvSpPr>
          <p:cNvPr id="17" name="Управляющая кнопка: настраиваемая 16">
            <a:hlinkClick r:id="" action="ppaction://noaction" highlightClick="1"/>
          </p:cNvPr>
          <p:cNvSpPr/>
          <p:nvPr/>
        </p:nvSpPr>
        <p:spPr>
          <a:xfrm>
            <a:off x="6643702" y="214290"/>
            <a:ext cx="2143140" cy="357190"/>
          </a:xfrm>
          <a:prstGeom prst="actionButtonBlank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Слон</a:t>
            </a:r>
            <a:endParaRPr lang="ru-RU" dirty="0"/>
          </a:p>
        </p:txBody>
      </p:sp>
      <p:sp>
        <p:nvSpPr>
          <p:cNvPr id="11" name="Управляющая кнопка: далее 10">
            <a:hlinkClick r:id="" action="ppaction://hlinkshowjump?jump=nextslide" highlightClick="1"/>
          </p:cNvPr>
          <p:cNvSpPr/>
          <p:nvPr/>
        </p:nvSpPr>
        <p:spPr>
          <a:xfrm>
            <a:off x="8101584" y="5815584"/>
            <a:ext cx="1042416" cy="1042416"/>
          </a:xfrm>
          <a:prstGeom prst="actionButtonForwardNext">
            <a:avLst/>
          </a:prstGeom>
          <a:blipFill>
            <a:blip r:embed="rId9"/>
            <a:stretch>
              <a:fillRect/>
            </a:stretch>
          </a:blipFill>
          <a:ln>
            <a:noFill/>
          </a:ln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2" name="Королевский марш льва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10"/>
          <a:stretch>
            <a:fillRect/>
          </a:stretch>
        </p:blipFill>
        <p:spPr>
          <a:xfrm>
            <a:off x="357158" y="5357826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54" presetClass="exit" presetSubtype="0" decel="100000" fill="hold" nodeType="afterEffect">
                                  <p:stCondLst>
                                    <p:cond delay="3000"/>
                                  </p:stCondLst>
                                  <p:iterate type="wd">
                                    <p:tmPct val="3000"/>
                                  </p:iterate>
                                  <p:childTnLst>
                                    <p:anim calcmode="lin" valueType="num">
                                      <p:cBhvr>
                                        <p:cTn id="20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4515"/>
                            </p:stCondLst>
                            <p:childTnLst>
                              <p:par>
                                <p:cTn id="27" presetID="54" presetClass="exit" presetSubtype="0" decel="100000" fill="hold" nodeType="afterEffect">
                                  <p:stCondLst>
                                    <p:cond delay="1000"/>
                                  </p:stCondLst>
                                  <p:iterate type="wd">
                                    <p:tmPct val="3000"/>
                                  </p:iterate>
                                  <p:childTnLst>
                                    <p:anim calcmode="lin" valueType="num">
                                      <p:cBhvr>
                                        <p:cTn id="28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2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54" presetClass="exit" presetSubtype="0" decel="10000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35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9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29" presetClass="entr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5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9" presetClass="entr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0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9" presetClass="entr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5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59" dur="43215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6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"/>
                </p:tgtEl>
              </p:cMediaNode>
            </p:audio>
          </p:childTnLst>
        </p:cTn>
      </p:par>
    </p:tnLst>
    <p:bldLst>
      <p:bldP spid="6" grpId="0" build="allAtOnce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572323-9a0093e628fc8900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28728" y="2786058"/>
            <a:ext cx="1620000" cy="1620000"/>
          </a:xfrm>
          <a:prstGeom prst="rect">
            <a:avLst/>
          </a:prstGeom>
        </p:spPr>
      </p:pic>
      <p:pic>
        <p:nvPicPr>
          <p:cNvPr id="3" name="Рисунок 2" descr="4405260-1697d87453669933.pn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429256" y="4572008"/>
            <a:ext cx="1188000" cy="1584000"/>
          </a:xfrm>
          <a:prstGeom prst="rect">
            <a:avLst/>
          </a:prstGeom>
        </p:spPr>
      </p:pic>
      <p:pic>
        <p:nvPicPr>
          <p:cNvPr id="4" name="Рисунок 3" descr="4405256-97398d577db0f26c.png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143768" y="4714884"/>
            <a:ext cx="1188000" cy="1584000"/>
          </a:xfrm>
          <a:prstGeom prst="rect">
            <a:avLst/>
          </a:prstGeom>
        </p:spPr>
      </p:pic>
      <p:pic>
        <p:nvPicPr>
          <p:cNvPr id="5" name="Рисунок 4" descr="Рисунок21.pn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571736" y="5286388"/>
            <a:ext cx="1178316" cy="1381750"/>
          </a:xfrm>
          <a:prstGeom prst="rect">
            <a:avLst/>
          </a:prstGeom>
        </p:spPr>
      </p:pic>
      <p:sp>
        <p:nvSpPr>
          <p:cNvPr id="6" name="Выноска-облако 5"/>
          <p:cNvSpPr/>
          <p:nvPr/>
        </p:nvSpPr>
        <p:spPr>
          <a:xfrm>
            <a:off x="3786182" y="928670"/>
            <a:ext cx="2857520" cy="2295704"/>
          </a:xfrm>
          <a:prstGeom prst="cloudCallout">
            <a:avLst>
              <a:gd name="adj1" fmla="val -65168"/>
              <a:gd name="adj2" fmla="val 53546"/>
            </a:avLst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Молодцы!!!!!</a:t>
            </a:r>
          </a:p>
          <a:p>
            <a:pPr algn="ctr"/>
            <a:r>
              <a:rPr lang="ru-RU" dirty="0" smtClean="0"/>
              <a:t>Можете продолжать свой путь прямо по тропинке!</a:t>
            </a:r>
            <a:endParaRPr lang="ru-RU" dirty="0"/>
          </a:p>
        </p:txBody>
      </p:sp>
      <p:sp>
        <p:nvSpPr>
          <p:cNvPr id="7" name="Овальная выноска 6"/>
          <p:cNvSpPr/>
          <p:nvPr/>
        </p:nvSpPr>
        <p:spPr>
          <a:xfrm>
            <a:off x="3857620" y="3643314"/>
            <a:ext cx="1857388" cy="908864"/>
          </a:xfrm>
          <a:prstGeom prst="wedgeEllipseCallout">
            <a:avLst>
              <a:gd name="adj1" fmla="val -47375"/>
              <a:gd name="adj2" fmla="val 42454"/>
            </a:avLst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>
            <a:spAutoFit/>
          </a:bodyPr>
          <a:lstStyle/>
          <a:p>
            <a:pPr algn="ctr"/>
            <a:r>
              <a:rPr lang="ru-RU" dirty="0" smtClean="0"/>
              <a:t>До встречи !!!</a:t>
            </a:r>
            <a:endParaRPr lang="ru-RU" dirty="0"/>
          </a:p>
        </p:txBody>
      </p:sp>
      <p:sp>
        <p:nvSpPr>
          <p:cNvPr id="9" name="Управляющая кнопка: далее 8">
            <a:hlinkClick r:id="" action="ppaction://hlinkshowjump?jump=nextslide" highlightClick="1"/>
          </p:cNvPr>
          <p:cNvSpPr/>
          <p:nvPr/>
        </p:nvSpPr>
        <p:spPr>
          <a:xfrm>
            <a:off x="8101584" y="5815584"/>
            <a:ext cx="1042416" cy="1042416"/>
          </a:xfrm>
          <a:prstGeom prst="actionButtonForwardNext">
            <a:avLst/>
          </a:prstGeom>
          <a:blipFill>
            <a:blip r:embed="rId8"/>
            <a:stretch>
              <a:fillRect/>
            </a:stretch>
          </a:blipFill>
          <a:ln>
            <a:noFill/>
          </a:ln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1" name="Muzyka_iz_mul_tika_-_pantera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9"/>
          <a:stretch>
            <a:fillRect/>
          </a:stretch>
        </p:blipFill>
        <p:spPr>
          <a:xfrm>
            <a:off x="-304800" y="521495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1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2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3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4" presetID="26" presetClass="emph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5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6" dur="25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4000"/>
                            </p:stCondLst>
                            <p:childTnLst>
                              <p:par>
                                <p:cTn id="28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800" decel="1000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800" decel="1000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800" decel="1000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800" decel="1000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800" decel="100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800" decel="100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800" decel="100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800" decel="100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54" presetClass="exit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5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9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54" presetClass="exit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2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6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54" presetClass="exit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9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3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56" presetClass="exit" presetSubtype="0" fill="hold" grpId="1" nodeType="withEffect">
                                  <p:stCondLst>
                                    <p:cond delay="3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 from="(ppt_w)" to="(-ppt_w*2)" calcmode="lin" valueType="num">
                                      <p:cBhvr rctx="PPT">
                                        <p:cTn id="66" dur="500" autoRev="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ppt_w*0.50)" calcmode="lin" valueType="num">
                                      <p:cBhvr>
                                        <p:cTn id="67" dur="500" decel="50000" autoRev="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ppt_y)" to="(1+ppt_h/2)" calcmode="lin" valueType="num">
                                      <p:cBhvr>
                                        <p:cTn id="68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69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56" presetClass="exit" presetSubtype="0" fill="hold" grpId="1" nodeType="withEffect">
                                  <p:stCondLst>
                                    <p:cond delay="3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 from="(ppt_w)" to="(-ppt_w*2)" calcmode="lin" valueType="num">
                                      <p:cBhvr rctx="PPT">
                                        <p:cTn id="72" dur="500" autoRev="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ppt_w*0.50)" calcmode="lin" valueType="num">
                                      <p:cBhvr>
                                        <p:cTn id="73" dur="500" decel="50000" autoRev="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ppt_y)" to="(1+ppt_h/2)" calcmode="lin" valueType="num">
                                      <p:cBhvr>
                                        <p:cTn id="74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75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0" presetClass="path" presetSubtype="0" accel="50000" decel="50000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animMotion origin="layout" path="M 0.07431 -0.01065 C 0.15 -0.00278 0.22569 0.00509 0.23299 -0.01621 C 0.24028 -0.0375 0.15 -0.10301 0.11858 -0.1382 C 0.08715 -0.17338 0.06562 -0.2007 0.04427 -0.22778 " pathEditMode="relative" ptsTypes="aaaA">
                                      <p:cBhvr>
                                        <p:cTn id="78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9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2.22222E-6 C 0.02482 -0.06574 0.04982 -0.13125 0.03437 -0.15625 C 0.01892 -0.18125 -0.06007 -0.14468 -0.09288 -0.15046 C -0.1257 -0.15625 -0.15122 -0.18357 -0.16285 -0.19051 " pathEditMode="relative" ptsTypes="aaaA">
                                      <p:cBhvr>
                                        <p:cTn id="80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81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2.22222E-6 C -0.03612 -0.01412 -0.07205 -0.02824 -0.08993 -0.05718 C -0.10782 -0.08611 -0.10452 -0.13334 -0.10712 -0.17338 C -0.10973 -0.21343 -0.09566 -0.26968 -0.10573 -0.29722 C -0.1158 -0.32477 -0.15052 -0.32454 -0.16719 -0.33912 C -0.18386 -0.35371 -0.19931 -0.37685 -0.20573 -0.38472 " pathEditMode="relative" rAng="0" ptsTypes="aaaaaA">
                                      <p:cBhvr>
                                        <p:cTn id="82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3" y="-192"/>
                                    </p:animMotion>
                                  </p:childTnLst>
                                </p:cTn>
                              </p:par>
                              <p:par>
                                <p:cTn id="83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1.48148E-6 C -0.00625 -0.05371 -0.01233 -0.10741 -0.02709 -0.11829 C -0.04184 -0.12917 -0.0592 -0.08449 -0.08854 -0.06482 C -0.11788 -0.04514 -0.16632 -0.01297 -0.20278 1.48148E-6 C -0.23924 0.01296 -0.27448 0.01759 -0.30712 0.01319 C -0.33976 0.00879 -0.37656 -0.01158 -0.39861 -0.02685 C -0.42066 -0.04213 -0.43038 -0.06019 -0.43993 -0.07824 " pathEditMode="relative" ptsTypes="aaaaaaA">
                                      <p:cBhvr>
                                        <p:cTn id="84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85" presetID="2" presetClass="exit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86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7">
                <p:cTn id="89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</p:childTnLst>
        </p:cTn>
      </p:par>
    </p:tnLst>
    <p:bldLst>
      <p:bldP spid="6" grpId="0" uiExpand="1" build="allAtOnce" animBg="1"/>
      <p:bldP spid="6" grpId="1" uiExpand="1" build="allAtOnce" animBg="1"/>
      <p:bldP spid="7" grpId="0" uiExpand="1" build="allAtOnce" animBg="1" autoUpdateAnimBg="0"/>
      <p:bldP spid="7" grpId="1" build="allAtOnce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2738736-a9bde4721ecabbcb.pn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142976" y="6030000"/>
            <a:ext cx="1245899" cy="828000"/>
          </a:xfrm>
          <a:prstGeom prst="rect">
            <a:avLst/>
          </a:prstGeom>
        </p:spPr>
      </p:pic>
      <p:pic>
        <p:nvPicPr>
          <p:cNvPr id="5" name="Рисунок 4" descr="2738736-a9bde4721ecabbcb.pn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714612" y="5643578"/>
            <a:ext cx="1116000" cy="741670"/>
          </a:xfrm>
          <a:prstGeom prst="rect">
            <a:avLst/>
          </a:prstGeom>
        </p:spPr>
      </p:pic>
      <p:pic>
        <p:nvPicPr>
          <p:cNvPr id="6" name="Рисунок 5" descr="2738736-a9bde4721ecabbcb.png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572000" y="5643578"/>
            <a:ext cx="1029223" cy="684000"/>
          </a:xfrm>
          <a:prstGeom prst="rect">
            <a:avLst/>
          </a:prstGeom>
        </p:spPr>
      </p:pic>
      <p:pic>
        <p:nvPicPr>
          <p:cNvPr id="7" name="Рисунок 6" descr="2738736-a9bde4721ecabbcb.png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000628" y="6068480"/>
            <a:ext cx="1188000" cy="789520"/>
          </a:xfrm>
          <a:prstGeom prst="rect">
            <a:avLst/>
          </a:prstGeom>
        </p:spPr>
      </p:pic>
      <p:pic>
        <p:nvPicPr>
          <p:cNvPr id="8" name="Рисунок 7" descr="2705794-3deda2737e1ff182.png"/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000628" y="0"/>
            <a:ext cx="1224000" cy="1381315"/>
          </a:xfrm>
          <a:prstGeom prst="rect">
            <a:avLst/>
          </a:prstGeom>
        </p:spPr>
      </p:pic>
      <p:pic>
        <p:nvPicPr>
          <p:cNvPr id="9" name="Рисунок 8" descr="2738736-a9bde4721ecabbcb.png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00034" y="4786322"/>
            <a:ext cx="1029223" cy="684000"/>
          </a:xfrm>
          <a:prstGeom prst="rect">
            <a:avLst/>
          </a:prstGeom>
        </p:spPr>
      </p:pic>
      <p:pic>
        <p:nvPicPr>
          <p:cNvPr id="10" name="Рисунок 9" descr="2738710-ac818e956f02db01.png"/>
          <p:cNvPicPr>
            <a:picLocks noChangeAspect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429256" y="5214950"/>
            <a:ext cx="972000" cy="861872"/>
          </a:xfrm>
          <a:prstGeom prst="rect">
            <a:avLst/>
          </a:prstGeom>
        </p:spPr>
      </p:pic>
      <p:pic>
        <p:nvPicPr>
          <p:cNvPr id="11" name="Рисунок 10" descr="2738710-ac818e956f02db01.png"/>
          <p:cNvPicPr>
            <a:picLocks noChangeAspect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000232" y="4071942"/>
            <a:ext cx="972000" cy="861872"/>
          </a:xfrm>
          <a:prstGeom prst="rect">
            <a:avLst/>
          </a:prstGeom>
        </p:spPr>
      </p:pic>
      <p:pic>
        <p:nvPicPr>
          <p:cNvPr id="12" name="Рисунок 11" descr="2738710-ac818e956f02db01.png"/>
          <p:cNvPicPr>
            <a:picLocks noChangeAspect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643174" y="4857760"/>
            <a:ext cx="972000" cy="861872"/>
          </a:xfrm>
          <a:prstGeom prst="rect">
            <a:avLst/>
          </a:prstGeom>
        </p:spPr>
      </p:pic>
      <p:pic>
        <p:nvPicPr>
          <p:cNvPr id="13" name="Рисунок 12" descr="2738710-ac818e956f02db01.png"/>
          <p:cNvPicPr>
            <a:picLocks noChangeAspect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285852" y="5143512"/>
            <a:ext cx="972000" cy="861872"/>
          </a:xfrm>
          <a:prstGeom prst="rect">
            <a:avLst/>
          </a:prstGeom>
        </p:spPr>
      </p:pic>
      <p:pic>
        <p:nvPicPr>
          <p:cNvPr id="14" name="Рисунок 13" descr="2738710-ac818e956f02db01.png"/>
          <p:cNvPicPr>
            <a:picLocks noChangeAspect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357818" y="4286256"/>
            <a:ext cx="972000" cy="861872"/>
          </a:xfrm>
          <a:prstGeom prst="rect">
            <a:avLst/>
          </a:prstGeom>
        </p:spPr>
      </p:pic>
      <p:pic>
        <p:nvPicPr>
          <p:cNvPr id="15" name="Рисунок 14" descr="2738710-ac818e956f02db01.png"/>
          <p:cNvPicPr>
            <a:picLocks noChangeAspect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429388" y="5715016"/>
            <a:ext cx="972000" cy="861872"/>
          </a:xfrm>
          <a:prstGeom prst="rect">
            <a:avLst/>
          </a:prstGeom>
        </p:spPr>
      </p:pic>
      <p:pic>
        <p:nvPicPr>
          <p:cNvPr id="16" name="Рисунок 15" descr="2738710-ac818e956f02db01.png"/>
          <p:cNvPicPr>
            <a:picLocks noChangeAspect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071934" y="4643446"/>
            <a:ext cx="972000" cy="861872"/>
          </a:xfrm>
          <a:prstGeom prst="rect">
            <a:avLst/>
          </a:prstGeom>
        </p:spPr>
      </p:pic>
      <p:pic>
        <p:nvPicPr>
          <p:cNvPr id="17" name="Рисунок 16" descr="2738710-ac818e956f02db01.png"/>
          <p:cNvPicPr>
            <a:picLocks noChangeAspect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858016" y="4929198"/>
            <a:ext cx="972000" cy="861872"/>
          </a:xfrm>
          <a:prstGeom prst="rect">
            <a:avLst/>
          </a:prstGeom>
        </p:spPr>
      </p:pic>
      <p:pic>
        <p:nvPicPr>
          <p:cNvPr id="18" name="Рисунок 17" descr="2738710-ac818e956f02db01.png"/>
          <p:cNvPicPr>
            <a:picLocks noChangeAspect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715140" y="4071942"/>
            <a:ext cx="972000" cy="857256"/>
          </a:xfrm>
          <a:prstGeom prst="rect">
            <a:avLst/>
          </a:prstGeom>
        </p:spPr>
      </p:pic>
      <p:pic>
        <p:nvPicPr>
          <p:cNvPr id="19" name="Рисунок 18" descr="березки.png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357950" y="0"/>
            <a:ext cx="2786050" cy="4800000"/>
          </a:xfrm>
          <a:prstGeom prst="rect">
            <a:avLst/>
          </a:prstGeom>
        </p:spPr>
      </p:pic>
      <p:pic>
        <p:nvPicPr>
          <p:cNvPr id="20" name="Рисунок 19" descr="березки.png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 flipH="1">
            <a:off x="0" y="0"/>
            <a:ext cx="2500298" cy="4800000"/>
          </a:xfrm>
          <a:prstGeom prst="rect">
            <a:avLst/>
          </a:prstGeom>
        </p:spPr>
      </p:pic>
      <p:pic>
        <p:nvPicPr>
          <p:cNvPr id="21" name="Рисунок 20" descr="Рисунок21.png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285720" y="5476250"/>
            <a:ext cx="1178316" cy="1381750"/>
          </a:xfrm>
          <a:prstGeom prst="rect">
            <a:avLst/>
          </a:prstGeom>
        </p:spPr>
      </p:pic>
      <p:pic>
        <p:nvPicPr>
          <p:cNvPr id="22" name="Рисунок 21" descr="4405260-1697d87453669933.png"/>
          <p:cNvPicPr>
            <a:picLocks noChangeAspect="1"/>
          </p:cNvPicPr>
          <p:nvPr/>
        </p:nvPicPr>
        <p:blipFill>
          <a:blip r:embed="rId1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929454" y="5274000"/>
            <a:ext cx="1188000" cy="1584000"/>
          </a:xfrm>
          <a:prstGeom prst="rect">
            <a:avLst/>
          </a:prstGeom>
        </p:spPr>
      </p:pic>
      <p:pic>
        <p:nvPicPr>
          <p:cNvPr id="23" name="Рисунок 22" descr="4405256-97398d577db0f26c.png"/>
          <p:cNvPicPr>
            <a:picLocks noChangeAspect="1"/>
          </p:cNvPicPr>
          <p:nvPr/>
        </p:nvPicPr>
        <p:blipFill>
          <a:blip r:embed="rId1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571868" y="5429264"/>
            <a:ext cx="1188000" cy="1584000"/>
          </a:xfrm>
          <a:prstGeom prst="rect">
            <a:avLst/>
          </a:prstGeom>
        </p:spPr>
      </p:pic>
      <p:sp>
        <p:nvSpPr>
          <p:cNvPr id="26" name="TextBox 25"/>
          <p:cNvSpPr txBox="1"/>
          <p:nvPr/>
        </p:nvSpPr>
        <p:spPr>
          <a:xfrm>
            <a:off x="2285984" y="2357430"/>
            <a:ext cx="454515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Долго они шли в темном лесу по тропинке.</a:t>
            </a:r>
          </a:p>
          <a:p>
            <a:r>
              <a:rPr lang="ru-RU" b="1" dirty="0" smtClean="0"/>
              <a:t>И наконец вышли к поляне.</a:t>
            </a:r>
            <a:endParaRPr lang="ru-RU" b="1" dirty="0"/>
          </a:p>
        </p:txBody>
      </p:sp>
      <p:sp>
        <p:nvSpPr>
          <p:cNvPr id="27" name="Прямоугольная выноска 26"/>
          <p:cNvSpPr/>
          <p:nvPr/>
        </p:nvSpPr>
        <p:spPr>
          <a:xfrm>
            <a:off x="357158" y="500042"/>
            <a:ext cx="1914532" cy="612648"/>
          </a:xfrm>
          <a:prstGeom prst="wedgeRectCallout">
            <a:avLst>
              <a:gd name="adj1" fmla="val 64454"/>
              <a:gd name="adj2" fmla="val 43310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Здравствуйте, путники!</a:t>
            </a:r>
            <a:endParaRPr lang="ru-RU" dirty="0"/>
          </a:p>
        </p:txBody>
      </p:sp>
      <p:sp>
        <p:nvSpPr>
          <p:cNvPr id="28" name="Овальная выноска 27"/>
          <p:cNvSpPr/>
          <p:nvPr/>
        </p:nvSpPr>
        <p:spPr>
          <a:xfrm>
            <a:off x="2500298" y="2357430"/>
            <a:ext cx="3214710" cy="969838"/>
          </a:xfrm>
          <a:prstGeom prst="wedgeEllipseCallout">
            <a:avLst>
              <a:gd name="adj1" fmla="val -31819"/>
              <a:gd name="adj2" fmla="val 82704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Здравствуй, птичка – невеличка!</a:t>
            </a:r>
            <a:endParaRPr lang="ru-RU" dirty="0"/>
          </a:p>
        </p:txBody>
      </p:sp>
      <p:sp>
        <p:nvSpPr>
          <p:cNvPr id="29" name="Управляющая кнопка: далее 28">
            <a:hlinkClick r:id="" action="ppaction://hlinkshowjump?jump=nextslide" highlightClick="1"/>
          </p:cNvPr>
          <p:cNvSpPr/>
          <p:nvPr/>
        </p:nvSpPr>
        <p:spPr>
          <a:xfrm>
            <a:off x="8101584" y="5815584"/>
            <a:ext cx="1042416" cy="1042416"/>
          </a:xfrm>
          <a:prstGeom prst="actionButtonForwardNext">
            <a:avLst/>
          </a:prstGeom>
          <a:blipFill>
            <a:blip r:embed="rId14"/>
            <a:stretch>
              <a:fillRect/>
            </a:stretch>
          </a:blipFill>
          <a:ln>
            <a:noFill/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0" name="Рисунок 29" descr="2363827-c00b5df86ea72617.png"/>
          <p:cNvPicPr>
            <a:picLocks noChangeAspect="1"/>
          </p:cNvPicPr>
          <p:nvPr/>
        </p:nvPicPr>
        <p:blipFill>
          <a:blip r:embed="rId1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42910" y="2643182"/>
            <a:ext cx="528200" cy="684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900"/>
                            </p:stCondLst>
                            <p:childTnLst>
                              <p:par>
                                <p:cTn id="13" presetID="54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650"/>
                            </p:stCondLst>
                            <p:childTnLst>
                              <p:par>
                                <p:cTn id="2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48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C 0.008 0.01067  0.017 0.02133  0.021 0.03467  C 0.025 0.04933  0.027 0.06667  0.029 0.084  C 0.031 0.10133  0.029 0.116  0.027 0.132  C 0.025 0.14667  0.022 0.16267  0.015 0.176  C 0.009 0.18933  -0.001 0.2  -0.012 0.208  C -0.022 0.216  -0.034 0.22133  -0.046 0.224  C -0.058 0.22667  -0.07 0.22667  -0.081 0.224  C -0.093 0.22133  -0.104 0.21467  -0.113 0.204  C -0.122 0.19467  -0.13 0.18267  -0.134 0.168  C -0.139 0.15467  -0.141 0.136  -0.141 0.12133  C -0.142 0.10667  -0.141 0.08933  -0.136 0.07467  C -0.131 0.06133  -0.122 0.05067  -0.11 0.04533  C -0.098 0.04133  -0.086 0.04667  -0.078 0.056  C -0.071 0.06533  -0.066 0.08  -0.065 0.09733  C -0.065 0.11467  -0.066 0.13067  -0.071 0.144  C -0.076 0.15733  -0.075 0.16  -0.095 0.17733  C -0.113 0.196  -0.131 0.19067  -0.142 0.192  C -0.153 0.192  -0.162 0.18667  -0.173 0.18133  C -0.185 0.17467  -0.195 0.16267  -0.202 0.152  C -0.209 0.14133  -0.212 0.128  -0.216 0.10667  C -0.219 0.08533  -0.219 0.07467  -0.219 0.05867  C -0.219 0.04267  -0.219 0.02667  -0.219 0.01067  E" pathEditMode="relative" ptsTypes="">
                                      <p:cBhvr>
                                        <p:cTn id="27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650"/>
                            </p:stCondLst>
                            <p:childTnLst>
                              <p:par>
                                <p:cTn id="29" presetID="29" presetClass="entr" presetSubtype="0" fill="hold" nodeType="after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9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9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3" dur="19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9" presetClass="entr" presetSubtype="0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8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0" presetClass="path" presetSubtype="0" accel="50000" decel="5000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0.0342 0.00162 C 0.03681 0.00578 0.03976 0.00717 0.04323 0.01018 C 0.05052 0.00833 0.05295 0.00717 0.05868 0.00162 C 0.06094 -0.00047 0.06476 -0.00487 0.06476 -0.00463 C 0.06545 -0.00625 0.06667 -0.00764 0.06684 -0.00973 C 0.06736 -0.02037 0.06476 -0.04237 0.05972 -0.0507 C 0.05868 -0.05718 0.05764 -0.06366 0.0566 -0.07037 C 0.05781 -0.08287 0.05937 -0.1088 0.06285 -0.12084 C 0.06389 -0.12454 0.06545 -0.12732 0.06684 -0.13056 C 0.06753 -0.13218 0.0691 -0.13542 0.0691 -0.13519 C 0.07135 -0.147 0.07257 -0.15047 0.08021 -0.15348 C 0.08559 -0.1507 0.08889 -0.14514 0.09253 -0.13866 C 0.09479 -0.12871 0.10608 -0.1095 0.11215 -0.10625 C 0.11701 -0.09792 0.11076 -0.10811 0.11736 -0.09954 C 0.11927 -0.097 0.12101 -0.09144 0.12344 -0.08959 C 0.12674 -0.08704 0.13108 -0.08612 0.13472 -0.08496 C 0.13854 -0.08565 0.14236 -0.0845 0.14601 -0.08658 C 0.14687 -0.08704 0.14635 -0.09005 0.14687 -0.09144 C 0.14792 -0.09399 0.14983 -0.09584 0.15104 -0.09792 C 0.15312 -0.10787 0.15503 -0.11783 0.15747 -0.12732 C 0.15747 -0.12778 0.15608 -0.13982 0.15521 -0.14213 C 0.15156 -0.15093 0.14479 -0.15834 0.1408 -0.16806 C 0.13958 -0.17431 0.1375 -0.175 0.13472 -0.17963 C 0.13229 -0.19075 0.1342 -0.18681 0.13056 -0.19283 C 0.13021 -0.19445 0.12986 -0.19607 0.12951 -0.19746 C 0.12899 -0.19885 0.12795 -0.19954 0.12743 -0.20093 C 0.12552 -0.20741 0.12535 -0.21551 0.12344 -0.22223 C 0.12101 -0.2301 0.11927 -0.23612 0.11823 -0.24491 C 0.11858 -0.2551 0.11684 -0.26713 0.12031 -0.27593 C 0.12101 -0.27801 0.12743 -0.29144 0.12847 -0.29237 C 0.13038 -0.29422 0.13472 -0.29537 0.13472 -0.29514 C 0.13854 -0.29468 0.14618 -0.29051 0.15 -0.29051 " pathEditMode="relative" rAng="0" ptsTypes="fffffffffffffffffffffffffffffffA">
                                      <p:cBhvr>
                                        <p:cTn id="40" dur="5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2" y="-144"/>
                                    </p:animMotion>
                                  </p:childTnLst>
                                </p:cTn>
                              </p:par>
                              <p:par>
                                <p:cTn id="41" presetID="0" presetClass="path" presetSubtype="0" accel="50000" decel="5000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-0.06701 0.07732 C -0.07482 0.07384 -0.08333 0.07778 -0.09132 0.0794 C -0.10989 0.08727 -0.12882 0.08588 -0.14843 0.08704 C -0.17135 0.08519 -0.19184 0.07963 -0.21423 0.07546 C -0.2217 0.07222 -0.22951 0.0706 -0.23698 0.06782 C -0.23993 0.06412 -0.24271 0.06019 -0.24566 0.05648 C -0.24271 0.0419 -0.23889 0.04722 -0.22708 0.04884 C -0.22413 0.05 -0.22048 0.04954 -0.2184 0.05255 C -0.21753 0.05394 -0.21684 0.05556 -0.21562 0.05648 C -0.21336 0.05833 -0.20573 0.05972 -0.20416 0.06019 C -0.18576 0.0669 -0.20729 0.06273 -0.17986 0.06597 C -0.15972 0.06458 -0.14218 0.06204 -0.12274 0.05648 C -0.11475 0.05417 -0.10764 0.05232 -0.09982 0.04884 C -0.09705 0.04769 -0.09132 0.04514 -0.09132 0.04514 C -0.04913 0.04653 -0.00746 0.04861 0.03438 0.05255 C 0.05868 0.05741 0.04757 0.05741 0.06719 0.05463 C 0.0783 0.04931 0.07535 0.04537 0.07292 0.02593 C 0.07153 0.01528 0.07136 0.0162 0.06719 0.01065 C 0.0632 -0.00532 0.05122 -0.01134 0.04011 -0.01597 C 0.03108 -0.01528 0.02205 -0.01528 0.01302 -0.01412 C 0.00504 -0.01319 -0.0033 -0.00648 -0.01128 -0.0044 C -0.0151 -0.00347 -0.01892 -0.00324 -0.02274 -0.00255 C -0.02934 -0.00139 -0.04271 0.00116 -0.04271 0.00116 C -0.07413 -0.00185 -0.10555 0.00185 -0.13698 -0.00069 C -0.14045 -0.00509 -0.14305 -0.0088 -0.14566 -0.01412 C -0.14809 -0.02384 -0.14531 -0.04537 -0.13559 -0.04838 C -0.1309 -0.04977 -0.12604 -0.0493 -0.12135 -0.05023 C -0.11649 -0.05116 -0.10694 -0.05393 -0.10694 -0.05393 C -0.07986 -0.05093 -0.0526 -0.05093 -0.02552 -0.04838 C -0.01493 -0.04606 -0.00451 -0.04421 0.00591 -0.04074 C 0.01354 -0.04143 0.02118 -0.0412 0.02865 -0.04259 C 0.0316 -0.04305 0.03733 -0.0463 0.03733 -0.0463 C 0.0382 -0.04768 0.03889 -0.0493 0.04011 -0.05023 C 0.04132 -0.05139 0.04323 -0.05093 0.04445 -0.05208 C 0.04584 -0.05347 0.04601 -0.05625 0.04723 -0.05787 C 0.04844 -0.05949 0.05018 -0.06018 0.05157 -0.06157 C 0.05261 -0.06273 0.05348 -0.06412 0.05434 -0.06551 C 0.05608 -0.07153 0.05868 -0.07454 0.06007 -0.08079 C 0.05955 -0.08704 0.06111 -0.09421 0.05868 -0.09977 C 0.05834 -0.10046 0.04584 -0.10579 0.0415 -0.10741 C 0.03004 -0.11157 0.01979 -0.11759 0.00868 -0.12268 C 0.00382 -0.125 -0.00173 -0.12384 -0.00694 -0.12454 C -0.01597 -0.12384 -0.02517 -0.12384 -0.0342 -0.12268 C -0.04045 -0.12199 -0.05277 -0.11875 -0.05277 -0.11875 C -0.08003 -0.10671 -0.11128 -0.10903 -0.13854 -0.1206 C -0.14687 -0.12847 -0.14479 -0.12407 -0.14132 -0.14745 C -0.1408 -0.15116 -0.13715 -0.15417 -0.13559 -0.15694 C -0.1276 -0.17014 -0.11927 -0.17569 -0.10694 -0.17963 C -0.09583 -0.17778 -0.09461 -0.17755 -0.08559 -0.17222 C -0.08281 -0.1706 -0.07708 -0.16829 -0.07708 -0.16829 C -0.07326 -0.16343 -0.06927 -0.16111 -0.06423 -0.1588 C -0.05121 -0.14699 -0.03211 -0.14977 -0.01701 -0.14745 C -0.00573 -0.14884 0.00608 -0.1493 0.01719 -0.15301 C 0.02344 -0.15509 0.0283 -0.15995 0.03438 -0.1625 C 0.04584 -0.17778 0.03125 -0.20463 0.01875 -0.21018 C 0.01407 -0.21643 0.00365 -0.22106 -0.00277 -0.22361 C -0.00555 -0.22477 -0.01128 -0.22731 -0.01128 -0.22731 C -0.02048 -0.23958 -0.04166 -0.23981 -0.05277 -0.24074 C -0.05555 -0.2419 -0.0585 -0.24329 -0.06128 -0.24444 C -0.06267 -0.24514 -0.06562 -0.2463 -0.06562 -0.2463 C -0.06892 -0.25093 -0.07222 -0.25139 -0.07552 -0.25602 C -0.07673 -0.26018 -0.07847 -0.26481 -0.07847 -0.26921 " pathEditMode="relative" ptsTypes="fffffffffffffffffffffffffffffffffffffffffffffffffffffffffffffA">
                                      <p:cBhvr>
                                        <p:cTn id="42" dur="5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43" presetID="29" presetClass="entr" presetSubtype="0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0" presetClass="path" presetSubtype="0" accel="50000" decel="5000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animMotion origin="layout" path="M -0.06841 0.03958 C -0.07118 0.03888 -0.07414 0.03842 -0.07691 0.0375 C -0.07987 0.03657 -0.08559 0.03379 -0.08559 0.03379 C -0.08698 0.0324 -0.0882 0.03078 -0.08976 0.02986 C -0.09254 0.02824 -0.09844 0.02615 -0.09844 0.02615 C -0.10105 0.02268 -0.10452 0.02037 -0.10695 0.01666 C -0.11007 0.0118 -0.11268 0.00648 -0.11563 0.00138 C -0.11771 -0.00232 -0.12136 -0.00996 -0.12136 -0.00996 C -0.12344 -0.01829 -0.1283 -0.02292 -0.13264 -0.02917 C -0.13733 -0.04584 -0.13542 -0.06667 -0.12691 -0.08056 C -0.12275 -0.0875 -0.12049 -0.09491 -0.11407 -0.09769 C -0.11268 -0.09885 -0.11112 -0.1 -0.1099 -0.10139 C -0.1073 -0.1044 -0.10278 -0.11088 -0.10278 -0.11088 C -0.08803 -0.11019 -0.07309 -0.11019 -0.05834 -0.10903 C -0.05695 -0.10903 -0.05556 -0.10764 -0.05417 -0.10718 C -0.03282 -0.09954 -0.05174 -0.10741 -0.03421 -0.09954 C -0.03125 -0.09815 -0.02553 -0.09584 -0.02553 -0.09584 C -0.01928 -0.08704 -0.01077 -0.08612 -0.00278 -0.08056 C 0.00729 -0.07362 0.02031 -0.06737 0.03159 -0.06528 C 0.03593 -0.06459 0.0401 -0.06412 0.04444 -0.06343 C 0.0526 -0.06227 0.06875 -0.05949 0.06875 -0.05949 C 0.07916 -0.05487 0.0743 -0.05672 0.08298 -0.05394 C 0.0875 -0.04792 0.09409 -0.04676 0.10017 -0.04422 C 0.10954 -0.04005 0.11909 -0.03612 0.12864 -0.03287 C 0.146 -0.03565 0.13576 -0.03542 0.14722 -0.04051 C 0.14809 -0.04167 0.15225 -0.04676 0.15295 -0.04815 C 0.15382 -0.05 0.15347 -0.05255 0.15451 -0.05394 C 0.15555 -0.05533 0.15729 -0.0551 0.15868 -0.05579 C 0.16059 -0.06297 0.16423 -0.06667 0.16736 -0.07292 C 0.16979 -0.08311 0.17257 -0.09306 0.17447 -0.10348 C 0.17395 -0.10718 0.17395 -0.11112 0.17309 -0.11482 C 0.17048 -0.12547 0.15989 -0.12709 0.15295 -0.1301 C 0.13732 -0.14422 0.12586 -0.16112 0.1059 -0.1625 C 0.08975 -0.16366 0.07343 -0.16366 0.05729 -0.16436 C 0.02482 -0.16297 0.01927 -0.16112 -0.0099 -0.16436 C -0.01546 -0.16505 -0.02153 -0.16783 -0.02691 -0.17014 C -0.02987 -0.17153 -0.03559 -0.17385 -0.03559 -0.17385 C -0.04046 -0.18033 -0.04341 -0.18635 -0.04983 -0.18912 C -0.04931 -0.19537 -0.04983 -0.20209 -0.04844 -0.20811 C -0.04584 -0.21922 -0.03091 -0.23866 -0.02275 -0.24237 C -0.01459 -0.24167 -0.00643 -0.2419 0.00156 -0.24051 C 0.01163 -0.23889 0.01718 -0.22894 0.02586 -0.22524 C 0.03489 -0.22593 0.04392 -0.22593 0.05295 -0.22709 C 0.05798 -0.22778 0.06736 -0.23287 0.06736 -0.23287 C 0.07187 -0.23704 0.0743 -0.24005 0.07725 -0.2463 C 0.07986 -0.26366 0.0776 -0.2757 0.06875 -0.2882 C 0.06718 -0.29468 0.0684 -0.29237 0.06579 -0.29584 " pathEditMode="relative" ptsTypes="ffffffffffffffffffffffffffffffffffffffffffffffA">
                                      <p:cBhvr>
                                        <p:cTn id="49" dur="5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50" presetID="54" presetClass="entr" presetSubtype="0" accel="10000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12650"/>
                            </p:stCondLst>
                            <p:childTnLst>
                              <p:par>
                                <p:cTn id="58" presetID="54" presetClass="exit" presetSubtype="0" decel="10000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0"/>
                                  </p:iterate>
                                  <p:childTnLst>
                                    <p:anim calcmode="lin" valueType="num">
                                      <p:cBhvr>
                                        <p:cTn id="59" dur="5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3" dur="5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13150"/>
                            </p:stCondLst>
                            <p:childTnLst>
                              <p:par>
                                <p:cTn id="66" presetID="54" presetClass="exit" presetSubtype="0" decel="10000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0"/>
                                  </p:iterate>
                                  <p:childTnLst>
                                    <p:anim calcmode="lin" valueType="num">
                                      <p:cBhvr>
                                        <p:cTn id="67" dur="500"/>
                                        <p:tgtEl>
                                          <p:spTgt spid="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/>
                                        <p:tgtEl>
                                          <p:spTgt spid="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/>
                                        <p:tgtEl>
                                          <p:spTgt spid="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/>
                                        <p:tgtEl>
                                          <p:spTgt spid="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1" dur="500"/>
                                        <p:tgtEl>
                                          <p:spTgt spid="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13650"/>
                            </p:stCondLst>
                            <p:childTnLst>
                              <p:par>
                                <p:cTn id="74" presetID="54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build="allAtOnce"/>
      <p:bldP spid="27" grpId="0" animBg="1"/>
      <p:bldP spid="28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2738736-a9bde4721ecabbcb.pn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142976" y="6030000"/>
            <a:ext cx="1245899" cy="828000"/>
          </a:xfrm>
          <a:prstGeom prst="rect">
            <a:avLst/>
          </a:prstGeom>
        </p:spPr>
      </p:pic>
      <p:pic>
        <p:nvPicPr>
          <p:cNvPr id="5" name="Рисунок 4" descr="2738736-a9bde4721ecabbcb.pn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714612" y="5643578"/>
            <a:ext cx="1116000" cy="741670"/>
          </a:xfrm>
          <a:prstGeom prst="rect">
            <a:avLst/>
          </a:prstGeom>
        </p:spPr>
      </p:pic>
      <p:pic>
        <p:nvPicPr>
          <p:cNvPr id="6" name="Рисунок 5" descr="2738736-a9bde4721ecabbcb.png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572000" y="5643578"/>
            <a:ext cx="1029223" cy="684000"/>
          </a:xfrm>
          <a:prstGeom prst="rect">
            <a:avLst/>
          </a:prstGeom>
        </p:spPr>
      </p:pic>
      <p:pic>
        <p:nvPicPr>
          <p:cNvPr id="7" name="Рисунок 6" descr="2738736-a9bde4721ecabbcb.png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000628" y="6068480"/>
            <a:ext cx="1188000" cy="789520"/>
          </a:xfrm>
          <a:prstGeom prst="rect">
            <a:avLst/>
          </a:prstGeom>
        </p:spPr>
      </p:pic>
      <p:pic>
        <p:nvPicPr>
          <p:cNvPr id="8" name="Рисунок 7" descr="2705794-3deda2737e1ff182.png"/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214678" y="0"/>
            <a:ext cx="1224000" cy="1381315"/>
          </a:xfrm>
          <a:prstGeom prst="rect">
            <a:avLst/>
          </a:prstGeom>
        </p:spPr>
      </p:pic>
      <p:pic>
        <p:nvPicPr>
          <p:cNvPr id="9" name="Рисунок 8" descr="2738736-a9bde4721ecabbcb.png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00034" y="4786322"/>
            <a:ext cx="1029223" cy="684000"/>
          </a:xfrm>
          <a:prstGeom prst="rect">
            <a:avLst/>
          </a:prstGeom>
        </p:spPr>
      </p:pic>
      <p:pic>
        <p:nvPicPr>
          <p:cNvPr id="10" name="Рисунок 9" descr="2738710-ac818e956f02db01.png"/>
          <p:cNvPicPr>
            <a:picLocks noChangeAspect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429256" y="5214950"/>
            <a:ext cx="972000" cy="861872"/>
          </a:xfrm>
          <a:prstGeom prst="rect">
            <a:avLst/>
          </a:prstGeom>
        </p:spPr>
      </p:pic>
      <p:pic>
        <p:nvPicPr>
          <p:cNvPr id="11" name="Рисунок 10" descr="2738710-ac818e956f02db01.png"/>
          <p:cNvPicPr>
            <a:picLocks noChangeAspect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000232" y="4071942"/>
            <a:ext cx="972000" cy="861872"/>
          </a:xfrm>
          <a:prstGeom prst="rect">
            <a:avLst/>
          </a:prstGeom>
        </p:spPr>
      </p:pic>
      <p:pic>
        <p:nvPicPr>
          <p:cNvPr id="12" name="Рисунок 11" descr="2738710-ac818e956f02db01.png"/>
          <p:cNvPicPr>
            <a:picLocks noChangeAspect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643174" y="4857760"/>
            <a:ext cx="972000" cy="861872"/>
          </a:xfrm>
          <a:prstGeom prst="rect">
            <a:avLst/>
          </a:prstGeom>
        </p:spPr>
      </p:pic>
      <p:pic>
        <p:nvPicPr>
          <p:cNvPr id="13" name="Рисунок 12" descr="2738710-ac818e956f02db01.png"/>
          <p:cNvPicPr>
            <a:picLocks noChangeAspect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285852" y="5143512"/>
            <a:ext cx="972000" cy="861872"/>
          </a:xfrm>
          <a:prstGeom prst="rect">
            <a:avLst/>
          </a:prstGeom>
        </p:spPr>
      </p:pic>
      <p:pic>
        <p:nvPicPr>
          <p:cNvPr id="14" name="Рисунок 13" descr="2738710-ac818e956f02db01.png"/>
          <p:cNvPicPr>
            <a:picLocks noChangeAspect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357818" y="4286256"/>
            <a:ext cx="972000" cy="861872"/>
          </a:xfrm>
          <a:prstGeom prst="rect">
            <a:avLst/>
          </a:prstGeom>
        </p:spPr>
      </p:pic>
      <p:pic>
        <p:nvPicPr>
          <p:cNvPr id="15" name="Рисунок 14" descr="2738710-ac818e956f02db01.png"/>
          <p:cNvPicPr>
            <a:picLocks noChangeAspect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429388" y="5715016"/>
            <a:ext cx="972000" cy="861872"/>
          </a:xfrm>
          <a:prstGeom prst="rect">
            <a:avLst/>
          </a:prstGeom>
        </p:spPr>
      </p:pic>
      <p:pic>
        <p:nvPicPr>
          <p:cNvPr id="16" name="Рисунок 15" descr="2738710-ac818e956f02db01.png"/>
          <p:cNvPicPr>
            <a:picLocks noChangeAspect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071934" y="4643446"/>
            <a:ext cx="972000" cy="861872"/>
          </a:xfrm>
          <a:prstGeom prst="rect">
            <a:avLst/>
          </a:prstGeom>
        </p:spPr>
      </p:pic>
      <p:pic>
        <p:nvPicPr>
          <p:cNvPr id="17" name="Рисунок 16" descr="2738710-ac818e956f02db01.png"/>
          <p:cNvPicPr>
            <a:picLocks noChangeAspect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858016" y="4929198"/>
            <a:ext cx="972000" cy="861872"/>
          </a:xfrm>
          <a:prstGeom prst="rect">
            <a:avLst/>
          </a:prstGeom>
        </p:spPr>
      </p:pic>
      <p:pic>
        <p:nvPicPr>
          <p:cNvPr id="18" name="Рисунок 17" descr="2738710-ac818e956f02db01.png"/>
          <p:cNvPicPr>
            <a:picLocks noChangeAspect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715140" y="4071942"/>
            <a:ext cx="972000" cy="857256"/>
          </a:xfrm>
          <a:prstGeom prst="rect">
            <a:avLst/>
          </a:prstGeom>
        </p:spPr>
      </p:pic>
      <p:pic>
        <p:nvPicPr>
          <p:cNvPr id="19" name="Рисунок 18" descr="березки.png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357950" y="0"/>
            <a:ext cx="2786050" cy="4800000"/>
          </a:xfrm>
          <a:prstGeom prst="rect">
            <a:avLst/>
          </a:prstGeom>
        </p:spPr>
      </p:pic>
      <p:pic>
        <p:nvPicPr>
          <p:cNvPr id="20" name="Рисунок 19" descr="березки.png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 flipH="1">
            <a:off x="0" y="0"/>
            <a:ext cx="2500298" cy="4800000"/>
          </a:xfrm>
          <a:prstGeom prst="rect">
            <a:avLst/>
          </a:prstGeom>
        </p:spPr>
      </p:pic>
      <p:pic>
        <p:nvPicPr>
          <p:cNvPr id="21" name="Рисунок 20" descr="Рисунок21.png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500166" y="3500438"/>
            <a:ext cx="1178316" cy="1381750"/>
          </a:xfrm>
          <a:prstGeom prst="rect">
            <a:avLst/>
          </a:prstGeom>
        </p:spPr>
      </p:pic>
      <p:pic>
        <p:nvPicPr>
          <p:cNvPr id="22" name="Рисунок 21" descr="4405260-1697d87453669933.png"/>
          <p:cNvPicPr>
            <a:picLocks noChangeAspect="1"/>
          </p:cNvPicPr>
          <p:nvPr/>
        </p:nvPicPr>
        <p:blipFill>
          <a:blip r:embed="rId1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143636" y="3357562"/>
            <a:ext cx="1188000" cy="1584000"/>
          </a:xfrm>
          <a:prstGeom prst="rect">
            <a:avLst/>
          </a:prstGeom>
        </p:spPr>
      </p:pic>
      <p:pic>
        <p:nvPicPr>
          <p:cNvPr id="23" name="Рисунок 22" descr="4405256-97398d577db0f26c.png"/>
          <p:cNvPicPr>
            <a:picLocks noChangeAspect="1"/>
          </p:cNvPicPr>
          <p:nvPr/>
        </p:nvPicPr>
        <p:blipFill>
          <a:blip r:embed="rId1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071934" y="3357562"/>
            <a:ext cx="1188000" cy="1584000"/>
          </a:xfrm>
          <a:prstGeom prst="rect">
            <a:avLst/>
          </a:prstGeom>
        </p:spPr>
      </p:pic>
      <p:sp>
        <p:nvSpPr>
          <p:cNvPr id="24" name="Прямоугольная выноска 23"/>
          <p:cNvSpPr/>
          <p:nvPr/>
        </p:nvSpPr>
        <p:spPr>
          <a:xfrm>
            <a:off x="357158" y="500042"/>
            <a:ext cx="1914532" cy="612648"/>
          </a:xfrm>
          <a:prstGeom prst="wedgeRectCallout">
            <a:avLst>
              <a:gd name="adj1" fmla="val 64454"/>
              <a:gd name="adj2" fmla="val 43310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Какой ужас!!!</a:t>
            </a:r>
            <a:endParaRPr lang="ru-RU" dirty="0"/>
          </a:p>
        </p:txBody>
      </p:sp>
      <p:sp>
        <p:nvSpPr>
          <p:cNvPr id="25" name="Овальная выноска 24"/>
          <p:cNvSpPr/>
          <p:nvPr/>
        </p:nvSpPr>
        <p:spPr>
          <a:xfrm>
            <a:off x="2500298" y="2143116"/>
            <a:ext cx="3214710" cy="1687890"/>
          </a:xfrm>
          <a:prstGeom prst="wedgeEllipseCallout">
            <a:avLst>
              <a:gd name="adj1" fmla="val -31819"/>
              <a:gd name="adj2" fmla="val 82704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>
            <a:spAutoFit/>
          </a:bodyPr>
          <a:lstStyle/>
          <a:p>
            <a:pPr algn="ctr"/>
            <a:r>
              <a:rPr lang="ru-RU" dirty="0" smtClean="0"/>
              <a:t>Птичка –невеличка!  У нас украли Великую книгу музыки!</a:t>
            </a:r>
            <a:endParaRPr lang="ru-RU" dirty="0"/>
          </a:p>
        </p:txBody>
      </p:sp>
      <p:sp>
        <p:nvSpPr>
          <p:cNvPr id="26" name="Управляющая кнопка: далее 25">
            <a:hlinkClick r:id="" action="ppaction://hlinkshowjump?jump=nextslide" highlightClick="1"/>
          </p:cNvPr>
          <p:cNvSpPr/>
          <p:nvPr/>
        </p:nvSpPr>
        <p:spPr>
          <a:xfrm>
            <a:off x="8101584" y="5815584"/>
            <a:ext cx="1042416" cy="1042416"/>
          </a:xfrm>
          <a:prstGeom prst="actionButtonForwardNext">
            <a:avLst/>
          </a:prstGeom>
          <a:blipFill>
            <a:blip r:embed="rId14"/>
            <a:stretch>
              <a:fillRect/>
            </a:stretch>
          </a:blipFill>
          <a:ln>
            <a:noFill/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7" name="Рисунок 26" descr="2363827-c00b5df86ea72617.png"/>
          <p:cNvPicPr>
            <a:picLocks noChangeAspect="1"/>
          </p:cNvPicPr>
          <p:nvPr/>
        </p:nvPicPr>
        <p:blipFill>
          <a:blip r:embed="rId1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42910" y="2643182"/>
            <a:ext cx="528200" cy="684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54" presetClass="entr" presetSubtype="0" accel="10000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5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2738736-a9bde4721ecabbcb.pn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142976" y="6030000"/>
            <a:ext cx="1245899" cy="828000"/>
          </a:xfrm>
          <a:prstGeom prst="rect">
            <a:avLst/>
          </a:prstGeom>
        </p:spPr>
      </p:pic>
      <p:pic>
        <p:nvPicPr>
          <p:cNvPr id="5" name="Рисунок 4" descr="2738736-a9bde4721ecabbcb.pn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714612" y="5643578"/>
            <a:ext cx="1116000" cy="741670"/>
          </a:xfrm>
          <a:prstGeom prst="rect">
            <a:avLst/>
          </a:prstGeom>
        </p:spPr>
      </p:pic>
      <p:pic>
        <p:nvPicPr>
          <p:cNvPr id="6" name="Рисунок 5" descr="2738736-a9bde4721ecabbcb.png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572000" y="5643578"/>
            <a:ext cx="1029223" cy="684000"/>
          </a:xfrm>
          <a:prstGeom prst="rect">
            <a:avLst/>
          </a:prstGeom>
        </p:spPr>
      </p:pic>
      <p:pic>
        <p:nvPicPr>
          <p:cNvPr id="7" name="Рисунок 6" descr="2738736-a9bde4721ecabbcb.png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000628" y="6068480"/>
            <a:ext cx="1188000" cy="789520"/>
          </a:xfrm>
          <a:prstGeom prst="rect">
            <a:avLst/>
          </a:prstGeom>
        </p:spPr>
      </p:pic>
      <p:pic>
        <p:nvPicPr>
          <p:cNvPr id="8" name="Рисунок 7" descr="2705794-3deda2737e1ff182.png"/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214678" y="0"/>
            <a:ext cx="1224000" cy="1381315"/>
          </a:xfrm>
          <a:prstGeom prst="rect">
            <a:avLst/>
          </a:prstGeom>
        </p:spPr>
      </p:pic>
      <p:pic>
        <p:nvPicPr>
          <p:cNvPr id="9" name="Рисунок 8" descr="2738736-a9bde4721ecabbcb.png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00034" y="4786322"/>
            <a:ext cx="1029223" cy="684000"/>
          </a:xfrm>
          <a:prstGeom prst="rect">
            <a:avLst/>
          </a:prstGeom>
        </p:spPr>
      </p:pic>
      <p:pic>
        <p:nvPicPr>
          <p:cNvPr id="10" name="Рисунок 9" descr="2738710-ac818e956f02db01.png"/>
          <p:cNvPicPr>
            <a:picLocks noChangeAspect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429256" y="5214950"/>
            <a:ext cx="972000" cy="861872"/>
          </a:xfrm>
          <a:prstGeom prst="rect">
            <a:avLst/>
          </a:prstGeom>
        </p:spPr>
      </p:pic>
      <p:pic>
        <p:nvPicPr>
          <p:cNvPr id="11" name="Рисунок 10" descr="2738710-ac818e956f02db01.png"/>
          <p:cNvPicPr>
            <a:picLocks noChangeAspect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000232" y="4071942"/>
            <a:ext cx="972000" cy="861872"/>
          </a:xfrm>
          <a:prstGeom prst="rect">
            <a:avLst/>
          </a:prstGeom>
        </p:spPr>
      </p:pic>
      <p:pic>
        <p:nvPicPr>
          <p:cNvPr id="12" name="Рисунок 11" descr="2738710-ac818e956f02db01.png"/>
          <p:cNvPicPr>
            <a:picLocks noChangeAspect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643174" y="4857760"/>
            <a:ext cx="972000" cy="861872"/>
          </a:xfrm>
          <a:prstGeom prst="rect">
            <a:avLst/>
          </a:prstGeom>
        </p:spPr>
      </p:pic>
      <p:pic>
        <p:nvPicPr>
          <p:cNvPr id="13" name="Рисунок 12" descr="2738710-ac818e956f02db01.png"/>
          <p:cNvPicPr>
            <a:picLocks noChangeAspect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285852" y="5143512"/>
            <a:ext cx="972000" cy="861872"/>
          </a:xfrm>
          <a:prstGeom prst="rect">
            <a:avLst/>
          </a:prstGeom>
        </p:spPr>
      </p:pic>
      <p:pic>
        <p:nvPicPr>
          <p:cNvPr id="14" name="Рисунок 13" descr="2738710-ac818e956f02db01.png"/>
          <p:cNvPicPr>
            <a:picLocks noChangeAspect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357818" y="4286256"/>
            <a:ext cx="972000" cy="861872"/>
          </a:xfrm>
          <a:prstGeom prst="rect">
            <a:avLst/>
          </a:prstGeom>
        </p:spPr>
      </p:pic>
      <p:pic>
        <p:nvPicPr>
          <p:cNvPr id="15" name="Рисунок 14" descr="2738710-ac818e956f02db01.png"/>
          <p:cNvPicPr>
            <a:picLocks noChangeAspect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429388" y="5715016"/>
            <a:ext cx="972000" cy="861872"/>
          </a:xfrm>
          <a:prstGeom prst="rect">
            <a:avLst/>
          </a:prstGeom>
        </p:spPr>
      </p:pic>
      <p:pic>
        <p:nvPicPr>
          <p:cNvPr id="16" name="Рисунок 15" descr="2738710-ac818e956f02db01.png"/>
          <p:cNvPicPr>
            <a:picLocks noChangeAspect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071934" y="4643446"/>
            <a:ext cx="972000" cy="861872"/>
          </a:xfrm>
          <a:prstGeom prst="rect">
            <a:avLst/>
          </a:prstGeom>
        </p:spPr>
      </p:pic>
      <p:pic>
        <p:nvPicPr>
          <p:cNvPr id="17" name="Рисунок 16" descr="2738710-ac818e956f02db01.png"/>
          <p:cNvPicPr>
            <a:picLocks noChangeAspect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858016" y="4929198"/>
            <a:ext cx="972000" cy="861872"/>
          </a:xfrm>
          <a:prstGeom prst="rect">
            <a:avLst/>
          </a:prstGeom>
        </p:spPr>
      </p:pic>
      <p:pic>
        <p:nvPicPr>
          <p:cNvPr id="18" name="Рисунок 17" descr="2738710-ac818e956f02db01.png"/>
          <p:cNvPicPr>
            <a:picLocks noChangeAspect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715140" y="4071942"/>
            <a:ext cx="972000" cy="857256"/>
          </a:xfrm>
          <a:prstGeom prst="rect">
            <a:avLst/>
          </a:prstGeom>
        </p:spPr>
      </p:pic>
      <p:pic>
        <p:nvPicPr>
          <p:cNvPr id="19" name="Рисунок 18" descr="березки.png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357950" y="0"/>
            <a:ext cx="2786050" cy="4800000"/>
          </a:xfrm>
          <a:prstGeom prst="rect">
            <a:avLst/>
          </a:prstGeom>
        </p:spPr>
      </p:pic>
      <p:pic>
        <p:nvPicPr>
          <p:cNvPr id="20" name="Рисунок 19" descr="березки.png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 flipH="1">
            <a:off x="0" y="0"/>
            <a:ext cx="2500298" cy="4800000"/>
          </a:xfrm>
          <a:prstGeom prst="rect">
            <a:avLst/>
          </a:prstGeom>
        </p:spPr>
      </p:pic>
      <p:pic>
        <p:nvPicPr>
          <p:cNvPr id="21" name="Рисунок 20" descr="Рисунок21.png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500166" y="3500438"/>
            <a:ext cx="1178316" cy="1381750"/>
          </a:xfrm>
          <a:prstGeom prst="rect">
            <a:avLst/>
          </a:prstGeom>
        </p:spPr>
      </p:pic>
      <p:pic>
        <p:nvPicPr>
          <p:cNvPr id="22" name="Рисунок 21" descr="4405260-1697d87453669933.png"/>
          <p:cNvPicPr>
            <a:picLocks noChangeAspect="1"/>
          </p:cNvPicPr>
          <p:nvPr/>
        </p:nvPicPr>
        <p:blipFill>
          <a:blip r:embed="rId1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143636" y="3357562"/>
            <a:ext cx="1188000" cy="1584000"/>
          </a:xfrm>
          <a:prstGeom prst="rect">
            <a:avLst/>
          </a:prstGeom>
        </p:spPr>
      </p:pic>
      <p:pic>
        <p:nvPicPr>
          <p:cNvPr id="23" name="Рисунок 22" descr="4405256-97398d577db0f26c.png"/>
          <p:cNvPicPr>
            <a:picLocks noChangeAspect="1"/>
          </p:cNvPicPr>
          <p:nvPr/>
        </p:nvPicPr>
        <p:blipFill>
          <a:blip r:embed="rId1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071934" y="3357562"/>
            <a:ext cx="1188000" cy="1584000"/>
          </a:xfrm>
          <a:prstGeom prst="rect">
            <a:avLst/>
          </a:prstGeom>
        </p:spPr>
      </p:pic>
      <p:sp>
        <p:nvSpPr>
          <p:cNvPr id="24" name="Прямоугольная выноска 23"/>
          <p:cNvSpPr/>
          <p:nvPr/>
        </p:nvSpPr>
        <p:spPr>
          <a:xfrm>
            <a:off x="0" y="0"/>
            <a:ext cx="2200252" cy="1357298"/>
          </a:xfrm>
          <a:prstGeom prst="wedgeRectCallout">
            <a:avLst>
              <a:gd name="adj1" fmla="val 69204"/>
              <a:gd name="adj2" fmla="val 38498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Я здесь никого не видела, только  записку на дереве кто-то оставил.</a:t>
            </a:r>
            <a:endParaRPr lang="ru-RU" dirty="0"/>
          </a:p>
        </p:txBody>
      </p:sp>
      <p:sp>
        <p:nvSpPr>
          <p:cNvPr id="25" name="Овальная выноска 24"/>
          <p:cNvSpPr/>
          <p:nvPr/>
        </p:nvSpPr>
        <p:spPr>
          <a:xfrm>
            <a:off x="2500298" y="2000240"/>
            <a:ext cx="3214710" cy="1357322"/>
          </a:xfrm>
          <a:prstGeom prst="wedgeEllipseCallout">
            <a:avLst>
              <a:gd name="adj1" fmla="val 2720"/>
              <a:gd name="adj2" fmla="val 72118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Теперь мы разыскиваем злодея в зеленом камзоле! Тебе не встречался ?</a:t>
            </a:r>
            <a:endParaRPr lang="ru-RU" dirty="0"/>
          </a:p>
        </p:txBody>
      </p:sp>
      <p:sp>
        <p:nvSpPr>
          <p:cNvPr id="26" name="Управляющая кнопка: далее 25">
            <a:hlinkClick r:id="" action="ppaction://hlinkshowjump?jump=nextslide" highlightClick="1"/>
          </p:cNvPr>
          <p:cNvSpPr/>
          <p:nvPr/>
        </p:nvSpPr>
        <p:spPr>
          <a:xfrm>
            <a:off x="8101584" y="5815584"/>
            <a:ext cx="1042416" cy="1042416"/>
          </a:xfrm>
          <a:prstGeom prst="actionButtonForwardNext">
            <a:avLst/>
          </a:prstGeom>
          <a:blipFill>
            <a:blip r:embed="rId14"/>
            <a:stretch>
              <a:fillRect/>
            </a:stretch>
          </a:blipFill>
          <a:ln>
            <a:noFill/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7" name="Рисунок 26" descr="2363827-c00b5df86ea72617.png"/>
          <p:cNvPicPr>
            <a:picLocks noChangeAspect="1"/>
          </p:cNvPicPr>
          <p:nvPr/>
        </p:nvPicPr>
        <p:blipFill>
          <a:blip r:embed="rId1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42910" y="2643182"/>
            <a:ext cx="528200" cy="684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54" presetClass="entr" presetSubtype="0" accel="100000" fill="hold" grpId="0" nodeType="after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5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2738736-a9bde4721ecabbcb.pn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142976" y="6030000"/>
            <a:ext cx="1245899" cy="828000"/>
          </a:xfrm>
          <a:prstGeom prst="rect">
            <a:avLst/>
          </a:prstGeom>
        </p:spPr>
      </p:pic>
      <p:pic>
        <p:nvPicPr>
          <p:cNvPr id="5" name="Рисунок 4" descr="2738736-a9bde4721ecabbcb.pn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714612" y="5643578"/>
            <a:ext cx="1116000" cy="741670"/>
          </a:xfrm>
          <a:prstGeom prst="rect">
            <a:avLst/>
          </a:prstGeom>
        </p:spPr>
      </p:pic>
      <p:pic>
        <p:nvPicPr>
          <p:cNvPr id="6" name="Рисунок 5" descr="2738736-a9bde4721ecabbcb.png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572000" y="5643578"/>
            <a:ext cx="1029223" cy="684000"/>
          </a:xfrm>
          <a:prstGeom prst="rect">
            <a:avLst/>
          </a:prstGeom>
        </p:spPr>
      </p:pic>
      <p:pic>
        <p:nvPicPr>
          <p:cNvPr id="7" name="Рисунок 6" descr="2738736-a9bde4721ecabbcb.png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000628" y="6068480"/>
            <a:ext cx="1188000" cy="789520"/>
          </a:xfrm>
          <a:prstGeom prst="rect">
            <a:avLst/>
          </a:prstGeom>
        </p:spPr>
      </p:pic>
      <p:pic>
        <p:nvPicPr>
          <p:cNvPr id="8" name="Рисунок 7" descr="2705794-3deda2737e1ff182.png"/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214678" y="0"/>
            <a:ext cx="1224000" cy="1381315"/>
          </a:xfrm>
          <a:prstGeom prst="rect">
            <a:avLst/>
          </a:prstGeom>
        </p:spPr>
      </p:pic>
      <p:pic>
        <p:nvPicPr>
          <p:cNvPr id="9" name="Рисунок 8" descr="2738736-a9bde4721ecabbcb.png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00034" y="4786322"/>
            <a:ext cx="1029223" cy="684000"/>
          </a:xfrm>
          <a:prstGeom prst="rect">
            <a:avLst/>
          </a:prstGeom>
        </p:spPr>
      </p:pic>
      <p:pic>
        <p:nvPicPr>
          <p:cNvPr id="10" name="Рисунок 9" descr="2738710-ac818e956f02db01.png"/>
          <p:cNvPicPr>
            <a:picLocks noChangeAspect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429256" y="5214950"/>
            <a:ext cx="972000" cy="861872"/>
          </a:xfrm>
          <a:prstGeom prst="rect">
            <a:avLst/>
          </a:prstGeom>
        </p:spPr>
      </p:pic>
      <p:pic>
        <p:nvPicPr>
          <p:cNvPr id="11" name="Рисунок 10" descr="2738710-ac818e956f02db01.png"/>
          <p:cNvPicPr>
            <a:picLocks noChangeAspect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000232" y="4071942"/>
            <a:ext cx="972000" cy="861872"/>
          </a:xfrm>
          <a:prstGeom prst="rect">
            <a:avLst/>
          </a:prstGeom>
        </p:spPr>
      </p:pic>
      <p:pic>
        <p:nvPicPr>
          <p:cNvPr id="12" name="Рисунок 11" descr="2738710-ac818e956f02db01.png"/>
          <p:cNvPicPr>
            <a:picLocks noChangeAspect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643174" y="4857760"/>
            <a:ext cx="972000" cy="861872"/>
          </a:xfrm>
          <a:prstGeom prst="rect">
            <a:avLst/>
          </a:prstGeom>
        </p:spPr>
      </p:pic>
      <p:pic>
        <p:nvPicPr>
          <p:cNvPr id="13" name="Рисунок 12" descr="2738710-ac818e956f02db01.png"/>
          <p:cNvPicPr>
            <a:picLocks noChangeAspect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285852" y="5143512"/>
            <a:ext cx="972000" cy="861872"/>
          </a:xfrm>
          <a:prstGeom prst="rect">
            <a:avLst/>
          </a:prstGeom>
        </p:spPr>
      </p:pic>
      <p:pic>
        <p:nvPicPr>
          <p:cNvPr id="14" name="Рисунок 13" descr="2738710-ac818e956f02db01.png"/>
          <p:cNvPicPr>
            <a:picLocks noChangeAspect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357818" y="4286256"/>
            <a:ext cx="972000" cy="861872"/>
          </a:xfrm>
          <a:prstGeom prst="rect">
            <a:avLst/>
          </a:prstGeom>
        </p:spPr>
      </p:pic>
      <p:pic>
        <p:nvPicPr>
          <p:cNvPr id="15" name="Рисунок 14" descr="2738710-ac818e956f02db01.png"/>
          <p:cNvPicPr>
            <a:picLocks noChangeAspect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429388" y="5715016"/>
            <a:ext cx="972000" cy="861872"/>
          </a:xfrm>
          <a:prstGeom prst="rect">
            <a:avLst/>
          </a:prstGeom>
        </p:spPr>
      </p:pic>
      <p:pic>
        <p:nvPicPr>
          <p:cNvPr id="16" name="Рисунок 15" descr="2738710-ac818e956f02db01.png"/>
          <p:cNvPicPr>
            <a:picLocks noChangeAspect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071934" y="4643446"/>
            <a:ext cx="972000" cy="861872"/>
          </a:xfrm>
          <a:prstGeom prst="rect">
            <a:avLst/>
          </a:prstGeom>
        </p:spPr>
      </p:pic>
      <p:pic>
        <p:nvPicPr>
          <p:cNvPr id="17" name="Рисунок 16" descr="2738710-ac818e956f02db01.png"/>
          <p:cNvPicPr>
            <a:picLocks noChangeAspect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858016" y="4929198"/>
            <a:ext cx="972000" cy="861872"/>
          </a:xfrm>
          <a:prstGeom prst="rect">
            <a:avLst/>
          </a:prstGeom>
        </p:spPr>
      </p:pic>
      <p:pic>
        <p:nvPicPr>
          <p:cNvPr id="18" name="Рисунок 17" descr="2738710-ac818e956f02db01.png"/>
          <p:cNvPicPr>
            <a:picLocks noChangeAspect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715140" y="4071942"/>
            <a:ext cx="972000" cy="857256"/>
          </a:xfrm>
          <a:prstGeom prst="rect">
            <a:avLst/>
          </a:prstGeom>
        </p:spPr>
      </p:pic>
      <p:pic>
        <p:nvPicPr>
          <p:cNvPr id="19" name="Рисунок 18" descr="березки.png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357950" y="0"/>
            <a:ext cx="2786050" cy="4800000"/>
          </a:xfrm>
          <a:prstGeom prst="rect">
            <a:avLst/>
          </a:prstGeom>
        </p:spPr>
      </p:pic>
      <p:pic>
        <p:nvPicPr>
          <p:cNvPr id="20" name="Рисунок 19" descr="березки.png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 flipH="1">
            <a:off x="0" y="0"/>
            <a:ext cx="2500298" cy="4800000"/>
          </a:xfrm>
          <a:prstGeom prst="rect">
            <a:avLst/>
          </a:prstGeom>
        </p:spPr>
      </p:pic>
      <p:pic>
        <p:nvPicPr>
          <p:cNvPr id="21" name="Рисунок 20" descr="Рисунок21.png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500166" y="3500438"/>
            <a:ext cx="1178316" cy="1381750"/>
          </a:xfrm>
          <a:prstGeom prst="rect">
            <a:avLst/>
          </a:prstGeom>
        </p:spPr>
      </p:pic>
      <p:pic>
        <p:nvPicPr>
          <p:cNvPr id="22" name="Рисунок 21" descr="4405260-1697d87453669933.png"/>
          <p:cNvPicPr>
            <a:picLocks noChangeAspect="1"/>
          </p:cNvPicPr>
          <p:nvPr/>
        </p:nvPicPr>
        <p:blipFill>
          <a:blip r:embed="rId1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143636" y="3357562"/>
            <a:ext cx="1188000" cy="1584000"/>
          </a:xfrm>
          <a:prstGeom prst="rect">
            <a:avLst/>
          </a:prstGeom>
        </p:spPr>
      </p:pic>
      <p:pic>
        <p:nvPicPr>
          <p:cNvPr id="23" name="Рисунок 22" descr="4405256-97398d577db0f26c.png"/>
          <p:cNvPicPr>
            <a:picLocks noChangeAspect="1"/>
          </p:cNvPicPr>
          <p:nvPr/>
        </p:nvPicPr>
        <p:blipFill>
          <a:blip r:embed="rId1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071934" y="3357562"/>
            <a:ext cx="1188000" cy="1584000"/>
          </a:xfrm>
          <a:prstGeom prst="rect">
            <a:avLst/>
          </a:prstGeom>
        </p:spPr>
      </p:pic>
      <p:sp>
        <p:nvSpPr>
          <p:cNvPr id="24" name="Прямоугольная выноска 23"/>
          <p:cNvSpPr/>
          <p:nvPr/>
        </p:nvSpPr>
        <p:spPr>
          <a:xfrm>
            <a:off x="500034" y="571480"/>
            <a:ext cx="1700218" cy="369332"/>
          </a:xfrm>
          <a:prstGeom prst="wedgeRectCallout">
            <a:avLst>
              <a:gd name="adj1" fmla="val 90717"/>
              <a:gd name="adj2" fmla="val 33012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>
            <a:spAutoFit/>
          </a:bodyPr>
          <a:lstStyle/>
          <a:p>
            <a:pPr algn="ctr"/>
            <a:r>
              <a:rPr lang="ru-RU" dirty="0" smtClean="0"/>
              <a:t>Да!</a:t>
            </a:r>
            <a:endParaRPr lang="ru-RU" dirty="0"/>
          </a:p>
        </p:txBody>
      </p:sp>
      <p:sp>
        <p:nvSpPr>
          <p:cNvPr id="25" name="Овальная выноска 24"/>
          <p:cNvSpPr/>
          <p:nvPr/>
        </p:nvSpPr>
        <p:spPr>
          <a:xfrm>
            <a:off x="3214678" y="2500306"/>
            <a:ext cx="1980000" cy="519351"/>
          </a:xfrm>
          <a:prstGeom prst="wedgeEllipseCallout">
            <a:avLst>
              <a:gd name="adj1" fmla="val 2720"/>
              <a:gd name="adj2" fmla="val 72118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>
            <a:spAutoFit/>
          </a:bodyPr>
          <a:lstStyle/>
          <a:p>
            <a:pPr algn="ctr"/>
            <a:r>
              <a:rPr lang="ru-RU" dirty="0" smtClean="0"/>
              <a:t>Вот эту?</a:t>
            </a:r>
            <a:endParaRPr lang="ru-RU" dirty="0"/>
          </a:p>
        </p:txBody>
      </p:sp>
      <p:sp>
        <p:nvSpPr>
          <p:cNvPr id="26" name="Управляющая кнопка: далее 25">
            <a:hlinkClick r:id="" action="ppaction://hlinkshowjump?jump=nextslide" highlightClick="1"/>
          </p:cNvPr>
          <p:cNvSpPr/>
          <p:nvPr/>
        </p:nvSpPr>
        <p:spPr>
          <a:xfrm>
            <a:off x="8101584" y="5815584"/>
            <a:ext cx="1042416" cy="1042416"/>
          </a:xfrm>
          <a:prstGeom prst="actionButtonForwardNext">
            <a:avLst/>
          </a:prstGeom>
          <a:blipFill>
            <a:blip r:embed="rId14"/>
            <a:stretch>
              <a:fillRect/>
            </a:stretch>
          </a:blipFill>
          <a:ln>
            <a:noFill/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7" name="Рисунок 26" descr="2363827-c00b5df86ea72617.png"/>
          <p:cNvPicPr>
            <a:picLocks noChangeAspect="1"/>
          </p:cNvPicPr>
          <p:nvPr/>
        </p:nvPicPr>
        <p:blipFill>
          <a:blip r:embed="rId1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42910" y="2643182"/>
            <a:ext cx="528200" cy="684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35" presetClass="emph" presetSubtype="0" repeatCount="4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4500"/>
                            </p:stCondLst>
                            <p:childTnLst>
                              <p:par>
                                <p:cTn id="16" presetID="54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5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2738736-a9bde4721ecabbcb.pn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142976" y="6030000"/>
            <a:ext cx="1245899" cy="828000"/>
          </a:xfrm>
          <a:prstGeom prst="rect">
            <a:avLst/>
          </a:prstGeom>
        </p:spPr>
      </p:pic>
      <p:pic>
        <p:nvPicPr>
          <p:cNvPr id="5" name="Рисунок 4" descr="2738736-a9bde4721ecabbcb.pn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714612" y="5643578"/>
            <a:ext cx="1116000" cy="741670"/>
          </a:xfrm>
          <a:prstGeom prst="rect">
            <a:avLst/>
          </a:prstGeom>
        </p:spPr>
      </p:pic>
      <p:pic>
        <p:nvPicPr>
          <p:cNvPr id="6" name="Рисунок 5" descr="2738736-a9bde4721ecabbcb.png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572000" y="5643578"/>
            <a:ext cx="1029223" cy="684000"/>
          </a:xfrm>
          <a:prstGeom prst="rect">
            <a:avLst/>
          </a:prstGeom>
        </p:spPr>
      </p:pic>
      <p:pic>
        <p:nvPicPr>
          <p:cNvPr id="7" name="Рисунок 6" descr="2738736-a9bde4721ecabbcb.png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000628" y="6068480"/>
            <a:ext cx="1188000" cy="789520"/>
          </a:xfrm>
          <a:prstGeom prst="rect">
            <a:avLst/>
          </a:prstGeom>
        </p:spPr>
      </p:pic>
      <p:pic>
        <p:nvPicPr>
          <p:cNvPr id="8" name="Рисунок 7" descr="2705794-3deda2737e1ff182.png"/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214678" y="0"/>
            <a:ext cx="1224000" cy="1381315"/>
          </a:xfrm>
          <a:prstGeom prst="rect">
            <a:avLst/>
          </a:prstGeom>
        </p:spPr>
      </p:pic>
      <p:pic>
        <p:nvPicPr>
          <p:cNvPr id="9" name="Рисунок 8" descr="2738736-a9bde4721ecabbcb.png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00034" y="4786322"/>
            <a:ext cx="1029223" cy="684000"/>
          </a:xfrm>
          <a:prstGeom prst="rect">
            <a:avLst/>
          </a:prstGeom>
        </p:spPr>
      </p:pic>
      <p:pic>
        <p:nvPicPr>
          <p:cNvPr id="10" name="Рисунок 9" descr="2738710-ac818e956f02db01.png"/>
          <p:cNvPicPr>
            <a:picLocks noChangeAspect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429256" y="5214950"/>
            <a:ext cx="972000" cy="861872"/>
          </a:xfrm>
          <a:prstGeom prst="rect">
            <a:avLst/>
          </a:prstGeom>
        </p:spPr>
      </p:pic>
      <p:pic>
        <p:nvPicPr>
          <p:cNvPr id="11" name="Рисунок 10" descr="2738710-ac818e956f02db01.png"/>
          <p:cNvPicPr>
            <a:picLocks noChangeAspect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000232" y="4071942"/>
            <a:ext cx="972000" cy="861872"/>
          </a:xfrm>
          <a:prstGeom prst="rect">
            <a:avLst/>
          </a:prstGeom>
        </p:spPr>
      </p:pic>
      <p:pic>
        <p:nvPicPr>
          <p:cNvPr id="12" name="Рисунок 11" descr="2738710-ac818e956f02db01.png"/>
          <p:cNvPicPr>
            <a:picLocks noChangeAspect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643174" y="4857760"/>
            <a:ext cx="972000" cy="861872"/>
          </a:xfrm>
          <a:prstGeom prst="rect">
            <a:avLst/>
          </a:prstGeom>
        </p:spPr>
      </p:pic>
      <p:pic>
        <p:nvPicPr>
          <p:cNvPr id="13" name="Рисунок 12" descr="2738710-ac818e956f02db01.png"/>
          <p:cNvPicPr>
            <a:picLocks noChangeAspect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285852" y="5143512"/>
            <a:ext cx="972000" cy="861872"/>
          </a:xfrm>
          <a:prstGeom prst="rect">
            <a:avLst/>
          </a:prstGeom>
        </p:spPr>
      </p:pic>
      <p:pic>
        <p:nvPicPr>
          <p:cNvPr id="14" name="Рисунок 13" descr="2738710-ac818e956f02db01.png"/>
          <p:cNvPicPr>
            <a:picLocks noChangeAspect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357818" y="4286256"/>
            <a:ext cx="972000" cy="861872"/>
          </a:xfrm>
          <a:prstGeom prst="rect">
            <a:avLst/>
          </a:prstGeom>
        </p:spPr>
      </p:pic>
      <p:pic>
        <p:nvPicPr>
          <p:cNvPr id="15" name="Рисунок 14" descr="2738710-ac818e956f02db01.png"/>
          <p:cNvPicPr>
            <a:picLocks noChangeAspect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429388" y="5715016"/>
            <a:ext cx="972000" cy="861872"/>
          </a:xfrm>
          <a:prstGeom prst="rect">
            <a:avLst/>
          </a:prstGeom>
        </p:spPr>
      </p:pic>
      <p:pic>
        <p:nvPicPr>
          <p:cNvPr id="16" name="Рисунок 15" descr="2738710-ac818e956f02db01.png"/>
          <p:cNvPicPr>
            <a:picLocks noChangeAspect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071934" y="4643446"/>
            <a:ext cx="972000" cy="861872"/>
          </a:xfrm>
          <a:prstGeom prst="rect">
            <a:avLst/>
          </a:prstGeom>
        </p:spPr>
      </p:pic>
      <p:pic>
        <p:nvPicPr>
          <p:cNvPr id="17" name="Рисунок 16" descr="2738710-ac818e956f02db01.png"/>
          <p:cNvPicPr>
            <a:picLocks noChangeAspect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858016" y="4929198"/>
            <a:ext cx="972000" cy="861872"/>
          </a:xfrm>
          <a:prstGeom prst="rect">
            <a:avLst/>
          </a:prstGeom>
        </p:spPr>
      </p:pic>
      <p:pic>
        <p:nvPicPr>
          <p:cNvPr id="18" name="Рисунок 17" descr="2738710-ac818e956f02db01.png"/>
          <p:cNvPicPr>
            <a:picLocks noChangeAspect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715140" y="4071942"/>
            <a:ext cx="972000" cy="857256"/>
          </a:xfrm>
          <a:prstGeom prst="rect">
            <a:avLst/>
          </a:prstGeom>
        </p:spPr>
      </p:pic>
      <p:pic>
        <p:nvPicPr>
          <p:cNvPr id="19" name="Рисунок 18" descr="березки.png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357950" y="0"/>
            <a:ext cx="2786050" cy="4800000"/>
          </a:xfrm>
          <a:prstGeom prst="rect">
            <a:avLst/>
          </a:prstGeom>
        </p:spPr>
      </p:pic>
      <p:pic>
        <p:nvPicPr>
          <p:cNvPr id="20" name="Рисунок 19" descr="березки.png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 flipH="1">
            <a:off x="0" y="0"/>
            <a:ext cx="2500298" cy="4800000"/>
          </a:xfrm>
          <a:prstGeom prst="rect">
            <a:avLst/>
          </a:prstGeom>
        </p:spPr>
      </p:pic>
      <p:pic>
        <p:nvPicPr>
          <p:cNvPr id="21" name="Рисунок 20" descr="Рисунок21.png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500166" y="3500438"/>
            <a:ext cx="1178316" cy="1381750"/>
          </a:xfrm>
          <a:prstGeom prst="rect">
            <a:avLst/>
          </a:prstGeom>
        </p:spPr>
      </p:pic>
      <p:pic>
        <p:nvPicPr>
          <p:cNvPr id="22" name="Рисунок 21" descr="4405260-1697d87453669933.png"/>
          <p:cNvPicPr>
            <a:picLocks noChangeAspect="1"/>
          </p:cNvPicPr>
          <p:nvPr/>
        </p:nvPicPr>
        <p:blipFill>
          <a:blip r:embed="rId1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143636" y="3357562"/>
            <a:ext cx="1188000" cy="1584000"/>
          </a:xfrm>
          <a:prstGeom prst="rect">
            <a:avLst/>
          </a:prstGeom>
        </p:spPr>
      </p:pic>
      <p:pic>
        <p:nvPicPr>
          <p:cNvPr id="23" name="Рисунок 22" descr="4405256-97398d577db0f26c.png"/>
          <p:cNvPicPr>
            <a:picLocks noChangeAspect="1"/>
          </p:cNvPicPr>
          <p:nvPr/>
        </p:nvPicPr>
        <p:blipFill>
          <a:blip r:embed="rId1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071934" y="3357562"/>
            <a:ext cx="1188000" cy="1584000"/>
          </a:xfrm>
          <a:prstGeom prst="rect">
            <a:avLst/>
          </a:prstGeom>
        </p:spPr>
      </p:pic>
      <p:sp>
        <p:nvSpPr>
          <p:cNvPr id="25" name="Овальная выноска 24"/>
          <p:cNvSpPr/>
          <p:nvPr/>
        </p:nvSpPr>
        <p:spPr>
          <a:xfrm>
            <a:off x="2500298" y="2000240"/>
            <a:ext cx="3214710" cy="519351"/>
          </a:xfrm>
          <a:prstGeom prst="wedgeEllipseCallout">
            <a:avLst>
              <a:gd name="adj1" fmla="val 2720"/>
              <a:gd name="adj2" fmla="val 72118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>
            <a:spAutoFit/>
          </a:bodyPr>
          <a:lstStyle/>
          <a:p>
            <a:pPr algn="ctr"/>
            <a:r>
              <a:rPr lang="ru-RU" dirty="0" smtClean="0"/>
              <a:t>Давайте прочтем!!!</a:t>
            </a:r>
            <a:endParaRPr lang="ru-RU" dirty="0"/>
          </a:p>
        </p:txBody>
      </p:sp>
      <p:sp>
        <p:nvSpPr>
          <p:cNvPr id="26" name="Управляющая кнопка: далее 25">
            <a:hlinkClick r:id="" action="ppaction://hlinkshowjump?jump=nextslide" highlightClick="1"/>
          </p:cNvPr>
          <p:cNvSpPr/>
          <p:nvPr/>
        </p:nvSpPr>
        <p:spPr>
          <a:xfrm>
            <a:off x="8101584" y="5815584"/>
            <a:ext cx="1042416" cy="1042416"/>
          </a:xfrm>
          <a:prstGeom prst="actionButtonForwardNext">
            <a:avLst/>
          </a:prstGeom>
          <a:blipFill>
            <a:blip r:embed="rId14"/>
            <a:stretch>
              <a:fillRect/>
            </a:stretch>
          </a:blipFill>
          <a:ln>
            <a:noFill/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7" name="Рисунок 26" descr="2363827-c00b5df86ea72617.png"/>
          <p:cNvPicPr>
            <a:picLocks noChangeAspect="1"/>
          </p:cNvPicPr>
          <p:nvPr/>
        </p:nvPicPr>
        <p:blipFill>
          <a:blip r:embed="rId1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42910" y="2643182"/>
            <a:ext cx="528200" cy="684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2738736-a9bde4721ecabbcb.pn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142976" y="6030000"/>
            <a:ext cx="1245899" cy="828000"/>
          </a:xfrm>
          <a:prstGeom prst="rect">
            <a:avLst/>
          </a:prstGeom>
        </p:spPr>
      </p:pic>
      <p:pic>
        <p:nvPicPr>
          <p:cNvPr id="5" name="Рисунок 4" descr="2738736-a9bde4721ecabbcb.png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714612" y="5643578"/>
            <a:ext cx="1116000" cy="741670"/>
          </a:xfrm>
          <a:prstGeom prst="rect">
            <a:avLst/>
          </a:prstGeom>
        </p:spPr>
      </p:pic>
      <p:pic>
        <p:nvPicPr>
          <p:cNvPr id="6" name="Рисунок 5" descr="2738736-a9bde4721ecabbcb.png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572000" y="5643578"/>
            <a:ext cx="1029223" cy="684000"/>
          </a:xfrm>
          <a:prstGeom prst="rect">
            <a:avLst/>
          </a:prstGeom>
        </p:spPr>
      </p:pic>
      <p:pic>
        <p:nvPicPr>
          <p:cNvPr id="7" name="Рисунок 6" descr="2738736-a9bde4721ecabbcb.png"/>
          <p:cNvPicPr>
            <a:picLocks noChangeAspect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000628" y="6068480"/>
            <a:ext cx="1188000" cy="789520"/>
          </a:xfrm>
          <a:prstGeom prst="rect">
            <a:avLst/>
          </a:prstGeom>
        </p:spPr>
      </p:pic>
      <p:pic>
        <p:nvPicPr>
          <p:cNvPr id="8" name="Рисунок 7" descr="2705794-3deda2737e1ff182.png"/>
          <p:cNvPicPr>
            <a:picLocks noChangeAspect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214678" y="0"/>
            <a:ext cx="1224000" cy="1381315"/>
          </a:xfrm>
          <a:prstGeom prst="rect">
            <a:avLst/>
          </a:prstGeom>
        </p:spPr>
      </p:pic>
      <p:pic>
        <p:nvPicPr>
          <p:cNvPr id="9" name="Рисунок 8" descr="2738736-a9bde4721ecabbcb.png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00034" y="4786322"/>
            <a:ext cx="1029223" cy="684000"/>
          </a:xfrm>
          <a:prstGeom prst="rect">
            <a:avLst/>
          </a:prstGeom>
        </p:spPr>
      </p:pic>
      <p:pic>
        <p:nvPicPr>
          <p:cNvPr id="10" name="Рисунок 9" descr="2738710-ac818e956f02db01.png"/>
          <p:cNvPicPr>
            <a:picLocks noChangeAspect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429256" y="5214950"/>
            <a:ext cx="972000" cy="861872"/>
          </a:xfrm>
          <a:prstGeom prst="rect">
            <a:avLst/>
          </a:prstGeom>
        </p:spPr>
      </p:pic>
      <p:pic>
        <p:nvPicPr>
          <p:cNvPr id="11" name="Рисунок 10" descr="2738710-ac818e956f02db01.png"/>
          <p:cNvPicPr>
            <a:picLocks noChangeAspect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000232" y="4071942"/>
            <a:ext cx="972000" cy="861872"/>
          </a:xfrm>
          <a:prstGeom prst="rect">
            <a:avLst/>
          </a:prstGeom>
        </p:spPr>
      </p:pic>
      <p:pic>
        <p:nvPicPr>
          <p:cNvPr id="12" name="Рисунок 11" descr="2738710-ac818e956f02db01.png"/>
          <p:cNvPicPr>
            <a:picLocks noChangeAspect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643174" y="4857760"/>
            <a:ext cx="972000" cy="861872"/>
          </a:xfrm>
          <a:prstGeom prst="rect">
            <a:avLst/>
          </a:prstGeom>
        </p:spPr>
      </p:pic>
      <p:pic>
        <p:nvPicPr>
          <p:cNvPr id="13" name="Рисунок 12" descr="2738710-ac818e956f02db01.png"/>
          <p:cNvPicPr>
            <a:picLocks noChangeAspect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285852" y="5143512"/>
            <a:ext cx="972000" cy="861872"/>
          </a:xfrm>
          <a:prstGeom prst="rect">
            <a:avLst/>
          </a:prstGeom>
        </p:spPr>
      </p:pic>
      <p:pic>
        <p:nvPicPr>
          <p:cNvPr id="14" name="Рисунок 13" descr="2738710-ac818e956f02db01.png"/>
          <p:cNvPicPr>
            <a:picLocks noChangeAspect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357818" y="4286256"/>
            <a:ext cx="972000" cy="861872"/>
          </a:xfrm>
          <a:prstGeom prst="rect">
            <a:avLst/>
          </a:prstGeom>
        </p:spPr>
      </p:pic>
      <p:pic>
        <p:nvPicPr>
          <p:cNvPr id="15" name="Рисунок 14" descr="2738710-ac818e956f02db01.png"/>
          <p:cNvPicPr>
            <a:picLocks noChangeAspect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429388" y="5715016"/>
            <a:ext cx="972000" cy="861872"/>
          </a:xfrm>
          <a:prstGeom prst="rect">
            <a:avLst/>
          </a:prstGeom>
        </p:spPr>
      </p:pic>
      <p:pic>
        <p:nvPicPr>
          <p:cNvPr id="16" name="Рисунок 15" descr="2738710-ac818e956f02db01.png"/>
          <p:cNvPicPr>
            <a:picLocks noChangeAspect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071934" y="4643446"/>
            <a:ext cx="972000" cy="861872"/>
          </a:xfrm>
          <a:prstGeom prst="rect">
            <a:avLst/>
          </a:prstGeom>
        </p:spPr>
      </p:pic>
      <p:pic>
        <p:nvPicPr>
          <p:cNvPr id="17" name="Рисунок 16" descr="2738710-ac818e956f02db01.png"/>
          <p:cNvPicPr>
            <a:picLocks noChangeAspect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858016" y="4929198"/>
            <a:ext cx="972000" cy="861872"/>
          </a:xfrm>
          <a:prstGeom prst="rect">
            <a:avLst/>
          </a:prstGeom>
        </p:spPr>
      </p:pic>
      <p:pic>
        <p:nvPicPr>
          <p:cNvPr id="18" name="Рисунок 17" descr="2738710-ac818e956f02db01.png"/>
          <p:cNvPicPr>
            <a:picLocks noChangeAspect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715140" y="4071942"/>
            <a:ext cx="972000" cy="857256"/>
          </a:xfrm>
          <a:prstGeom prst="rect">
            <a:avLst/>
          </a:prstGeom>
        </p:spPr>
      </p:pic>
      <p:pic>
        <p:nvPicPr>
          <p:cNvPr id="19" name="Рисунок 18" descr="березки.png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357950" y="0"/>
            <a:ext cx="2786050" cy="4800000"/>
          </a:xfrm>
          <a:prstGeom prst="rect">
            <a:avLst/>
          </a:prstGeom>
        </p:spPr>
      </p:pic>
      <p:pic>
        <p:nvPicPr>
          <p:cNvPr id="20" name="Рисунок 19" descr="березки.png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 flipH="1">
            <a:off x="0" y="0"/>
            <a:ext cx="2500298" cy="4800000"/>
          </a:xfrm>
          <a:prstGeom prst="rect">
            <a:avLst/>
          </a:prstGeom>
        </p:spPr>
      </p:pic>
      <p:pic>
        <p:nvPicPr>
          <p:cNvPr id="21" name="Рисунок 20" descr="Рисунок21.png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500166" y="3500438"/>
            <a:ext cx="1178316" cy="1381750"/>
          </a:xfrm>
          <a:prstGeom prst="rect">
            <a:avLst/>
          </a:prstGeom>
        </p:spPr>
      </p:pic>
      <p:pic>
        <p:nvPicPr>
          <p:cNvPr id="22" name="Рисунок 21" descr="4405260-1697d87453669933.png"/>
          <p:cNvPicPr>
            <a:picLocks noChangeAspect="1"/>
          </p:cNvPicPr>
          <p:nvPr/>
        </p:nvPicPr>
        <p:blipFill>
          <a:blip r:embed="rId1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143636" y="3357562"/>
            <a:ext cx="1188000" cy="1584000"/>
          </a:xfrm>
          <a:prstGeom prst="rect">
            <a:avLst/>
          </a:prstGeom>
        </p:spPr>
      </p:pic>
      <p:pic>
        <p:nvPicPr>
          <p:cNvPr id="23" name="Рисунок 22" descr="4405256-97398d577db0f26c.png"/>
          <p:cNvPicPr>
            <a:picLocks noChangeAspect="1"/>
          </p:cNvPicPr>
          <p:nvPr/>
        </p:nvPicPr>
        <p:blipFill>
          <a:blip r:embed="rId1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071934" y="3357562"/>
            <a:ext cx="1188000" cy="1584000"/>
          </a:xfrm>
          <a:prstGeom prst="rect">
            <a:avLst/>
          </a:prstGeom>
        </p:spPr>
      </p:pic>
      <p:sp>
        <p:nvSpPr>
          <p:cNvPr id="26" name="Управляющая кнопка: далее 25">
            <a:hlinkClick r:id="" action="ppaction://hlinkshowjump?jump=nextslide" highlightClick="1"/>
          </p:cNvPr>
          <p:cNvSpPr/>
          <p:nvPr/>
        </p:nvSpPr>
        <p:spPr>
          <a:xfrm>
            <a:off x="8101584" y="5815584"/>
            <a:ext cx="1042416" cy="1042416"/>
          </a:xfrm>
          <a:prstGeom prst="actionButtonForwardNext">
            <a:avLst/>
          </a:prstGeom>
          <a:blipFill>
            <a:blip r:embed="rId15"/>
            <a:stretch>
              <a:fillRect/>
            </a:stretch>
          </a:blipFill>
          <a:ln>
            <a:noFill/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7" name="Рисунок 26" descr="2363827-c00b5df86ea72617.png"/>
          <p:cNvPicPr>
            <a:picLocks noChangeAspect="1"/>
          </p:cNvPicPr>
          <p:nvPr/>
        </p:nvPicPr>
        <p:blipFill>
          <a:blip r:embed="rId1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000232" y="285728"/>
            <a:ext cx="4920600" cy="6372000"/>
          </a:xfrm>
          <a:prstGeom prst="rect">
            <a:avLst/>
          </a:prstGeom>
        </p:spPr>
      </p:pic>
      <p:sp>
        <p:nvSpPr>
          <p:cNvPr id="28" name="TextBox 27"/>
          <p:cNvSpPr txBox="1"/>
          <p:nvPr/>
        </p:nvSpPr>
        <p:spPr>
          <a:xfrm>
            <a:off x="2571736" y="1214422"/>
            <a:ext cx="3929089" cy="4062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/>
              <a:t>Ха, ха! Глупые гномы!</a:t>
            </a:r>
          </a:p>
          <a:p>
            <a:r>
              <a:rPr lang="ru-RU" sz="2000" dirty="0" smtClean="0"/>
              <a:t>Я вас одурачил! Теперь книга моя!</a:t>
            </a:r>
          </a:p>
          <a:p>
            <a:r>
              <a:rPr lang="ru-RU" sz="2000" dirty="0" smtClean="0"/>
              <a:t>Вы ее никогда не вернете!</a:t>
            </a:r>
          </a:p>
          <a:p>
            <a:r>
              <a:rPr lang="ru-RU" sz="2000" dirty="0" smtClean="0"/>
              <a:t>Хотя….. Я хочу проверить , а хорошо ли вы знаете музыку.</a:t>
            </a:r>
          </a:p>
          <a:p>
            <a:r>
              <a:rPr lang="ru-RU" sz="2000" dirty="0" smtClean="0"/>
              <a:t> Если вы все верно сделаете, то я вам её верну! </a:t>
            </a:r>
          </a:p>
          <a:p>
            <a:r>
              <a:rPr lang="ru-RU" sz="2000" dirty="0" smtClean="0"/>
              <a:t>Итак, приступим!</a:t>
            </a:r>
          </a:p>
          <a:p>
            <a:r>
              <a:rPr lang="ru-RU" sz="2000" dirty="0" smtClean="0"/>
              <a:t>Вы должны найти  озеро и отправиться туда. Там лежит подсказка. Но прежде, чем туда идти, угадайте названия пьес…</a:t>
            </a:r>
          </a:p>
          <a:p>
            <a:endParaRPr lang="ru-RU" dirty="0"/>
          </a:p>
        </p:txBody>
      </p:sp>
      <p:pic>
        <p:nvPicPr>
          <p:cNvPr id="25" name="Muzyka_iz_mul_tika_-_pantera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17"/>
          <a:stretch>
            <a:fillRect/>
          </a:stretch>
        </p:blipFill>
        <p:spPr>
          <a:xfrm>
            <a:off x="-304800" y="5500702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7104" fill="hold"/>
                                        <p:tgtEl>
                                          <p:spTgt spid="2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2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2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2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4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5"/>
                </p:tgtEl>
              </p:cMediaNode>
            </p:audio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2738736-a9bde4721ecabbcb.pn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142976" y="6030000"/>
            <a:ext cx="1245899" cy="828000"/>
          </a:xfrm>
          <a:prstGeom prst="rect">
            <a:avLst/>
          </a:prstGeom>
        </p:spPr>
      </p:pic>
      <p:pic>
        <p:nvPicPr>
          <p:cNvPr id="5" name="Рисунок 4" descr="2738736-a9bde4721ecabbcb.png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714612" y="5643578"/>
            <a:ext cx="1116000" cy="741670"/>
          </a:xfrm>
          <a:prstGeom prst="rect">
            <a:avLst/>
          </a:prstGeom>
        </p:spPr>
      </p:pic>
      <p:pic>
        <p:nvPicPr>
          <p:cNvPr id="6" name="Рисунок 5" descr="2738736-a9bde4721ecabbcb.png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572000" y="5643578"/>
            <a:ext cx="1029223" cy="684000"/>
          </a:xfrm>
          <a:prstGeom prst="rect">
            <a:avLst/>
          </a:prstGeom>
        </p:spPr>
      </p:pic>
      <p:pic>
        <p:nvPicPr>
          <p:cNvPr id="7" name="Рисунок 6" descr="2738736-a9bde4721ecabbcb.png"/>
          <p:cNvPicPr>
            <a:picLocks noChangeAspect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000628" y="6068480"/>
            <a:ext cx="1188000" cy="789520"/>
          </a:xfrm>
          <a:prstGeom prst="rect">
            <a:avLst/>
          </a:prstGeom>
        </p:spPr>
      </p:pic>
      <p:pic>
        <p:nvPicPr>
          <p:cNvPr id="8" name="Рисунок 7" descr="2705794-3deda2737e1ff182.png"/>
          <p:cNvPicPr>
            <a:picLocks noChangeAspect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214678" y="0"/>
            <a:ext cx="1224000" cy="1381315"/>
          </a:xfrm>
          <a:prstGeom prst="rect">
            <a:avLst/>
          </a:prstGeom>
        </p:spPr>
      </p:pic>
      <p:pic>
        <p:nvPicPr>
          <p:cNvPr id="9" name="Рисунок 8" descr="2738736-a9bde4721ecabbcb.png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00034" y="4786322"/>
            <a:ext cx="1029223" cy="684000"/>
          </a:xfrm>
          <a:prstGeom prst="rect">
            <a:avLst/>
          </a:prstGeom>
        </p:spPr>
      </p:pic>
      <p:pic>
        <p:nvPicPr>
          <p:cNvPr id="10" name="Рисунок 9" descr="2738710-ac818e956f02db01.png"/>
          <p:cNvPicPr>
            <a:picLocks noChangeAspect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429256" y="5214950"/>
            <a:ext cx="972000" cy="861872"/>
          </a:xfrm>
          <a:prstGeom prst="rect">
            <a:avLst/>
          </a:prstGeom>
        </p:spPr>
      </p:pic>
      <p:pic>
        <p:nvPicPr>
          <p:cNvPr id="11" name="Рисунок 10" descr="2738710-ac818e956f02db01.png"/>
          <p:cNvPicPr>
            <a:picLocks noChangeAspect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000232" y="4071942"/>
            <a:ext cx="972000" cy="861872"/>
          </a:xfrm>
          <a:prstGeom prst="rect">
            <a:avLst/>
          </a:prstGeom>
        </p:spPr>
      </p:pic>
      <p:pic>
        <p:nvPicPr>
          <p:cNvPr id="12" name="Рисунок 11" descr="2738710-ac818e956f02db01.png"/>
          <p:cNvPicPr>
            <a:picLocks noChangeAspect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643174" y="4857760"/>
            <a:ext cx="972000" cy="861872"/>
          </a:xfrm>
          <a:prstGeom prst="rect">
            <a:avLst/>
          </a:prstGeom>
        </p:spPr>
      </p:pic>
      <p:pic>
        <p:nvPicPr>
          <p:cNvPr id="13" name="Рисунок 12" descr="2738710-ac818e956f02db01.png"/>
          <p:cNvPicPr>
            <a:picLocks noChangeAspect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285852" y="5143512"/>
            <a:ext cx="972000" cy="861872"/>
          </a:xfrm>
          <a:prstGeom prst="rect">
            <a:avLst/>
          </a:prstGeom>
        </p:spPr>
      </p:pic>
      <p:pic>
        <p:nvPicPr>
          <p:cNvPr id="14" name="Рисунок 13" descr="2738710-ac818e956f02db01.png"/>
          <p:cNvPicPr>
            <a:picLocks noChangeAspect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357818" y="4286256"/>
            <a:ext cx="972000" cy="861872"/>
          </a:xfrm>
          <a:prstGeom prst="rect">
            <a:avLst/>
          </a:prstGeom>
        </p:spPr>
      </p:pic>
      <p:pic>
        <p:nvPicPr>
          <p:cNvPr id="15" name="Рисунок 14" descr="2738710-ac818e956f02db01.png"/>
          <p:cNvPicPr>
            <a:picLocks noChangeAspect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429388" y="5715016"/>
            <a:ext cx="972000" cy="861872"/>
          </a:xfrm>
          <a:prstGeom prst="rect">
            <a:avLst/>
          </a:prstGeom>
        </p:spPr>
      </p:pic>
      <p:pic>
        <p:nvPicPr>
          <p:cNvPr id="16" name="Рисунок 15" descr="2738710-ac818e956f02db01.png"/>
          <p:cNvPicPr>
            <a:picLocks noChangeAspect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071934" y="4643446"/>
            <a:ext cx="972000" cy="861872"/>
          </a:xfrm>
          <a:prstGeom prst="rect">
            <a:avLst/>
          </a:prstGeom>
        </p:spPr>
      </p:pic>
      <p:pic>
        <p:nvPicPr>
          <p:cNvPr id="17" name="Рисунок 16" descr="2738710-ac818e956f02db01.png"/>
          <p:cNvPicPr>
            <a:picLocks noChangeAspect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858016" y="4929198"/>
            <a:ext cx="972000" cy="861872"/>
          </a:xfrm>
          <a:prstGeom prst="rect">
            <a:avLst/>
          </a:prstGeom>
        </p:spPr>
      </p:pic>
      <p:pic>
        <p:nvPicPr>
          <p:cNvPr id="18" name="Рисунок 17" descr="2738710-ac818e956f02db01.png"/>
          <p:cNvPicPr>
            <a:picLocks noChangeAspect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715140" y="4071942"/>
            <a:ext cx="972000" cy="857256"/>
          </a:xfrm>
          <a:prstGeom prst="rect">
            <a:avLst/>
          </a:prstGeom>
        </p:spPr>
      </p:pic>
      <p:pic>
        <p:nvPicPr>
          <p:cNvPr id="19" name="Рисунок 18" descr="березки.png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357950" y="0"/>
            <a:ext cx="2786050" cy="4800000"/>
          </a:xfrm>
          <a:prstGeom prst="rect">
            <a:avLst/>
          </a:prstGeom>
        </p:spPr>
      </p:pic>
      <p:pic>
        <p:nvPicPr>
          <p:cNvPr id="20" name="Рисунок 19" descr="березки.png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 flipH="1">
            <a:off x="0" y="0"/>
            <a:ext cx="2500298" cy="4800000"/>
          </a:xfrm>
          <a:prstGeom prst="rect">
            <a:avLst/>
          </a:prstGeom>
        </p:spPr>
      </p:pic>
      <p:pic>
        <p:nvPicPr>
          <p:cNvPr id="21" name="Рисунок 20" descr="Рисунок21.png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500166" y="3500438"/>
            <a:ext cx="1178316" cy="1381750"/>
          </a:xfrm>
          <a:prstGeom prst="rect">
            <a:avLst/>
          </a:prstGeom>
        </p:spPr>
      </p:pic>
      <p:pic>
        <p:nvPicPr>
          <p:cNvPr id="22" name="Рисунок 21" descr="4405260-1697d87453669933.png"/>
          <p:cNvPicPr>
            <a:picLocks noChangeAspect="1"/>
          </p:cNvPicPr>
          <p:nvPr/>
        </p:nvPicPr>
        <p:blipFill>
          <a:blip r:embed="rId1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143636" y="3357562"/>
            <a:ext cx="1188000" cy="1584000"/>
          </a:xfrm>
          <a:prstGeom prst="rect">
            <a:avLst/>
          </a:prstGeom>
        </p:spPr>
      </p:pic>
      <p:pic>
        <p:nvPicPr>
          <p:cNvPr id="23" name="Рисунок 22" descr="4405256-97398d577db0f26c.png"/>
          <p:cNvPicPr>
            <a:picLocks noChangeAspect="1"/>
          </p:cNvPicPr>
          <p:nvPr/>
        </p:nvPicPr>
        <p:blipFill>
          <a:blip r:embed="rId1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071934" y="3357562"/>
            <a:ext cx="1188000" cy="1584000"/>
          </a:xfrm>
          <a:prstGeom prst="rect">
            <a:avLst/>
          </a:prstGeom>
        </p:spPr>
      </p:pic>
      <p:sp>
        <p:nvSpPr>
          <p:cNvPr id="26" name="Управляющая кнопка: далее 25">
            <a:hlinkClick r:id="" action="ppaction://hlinkshowjump?jump=nextslide" highlightClick="1"/>
          </p:cNvPr>
          <p:cNvSpPr/>
          <p:nvPr/>
        </p:nvSpPr>
        <p:spPr>
          <a:xfrm>
            <a:off x="8101584" y="5815584"/>
            <a:ext cx="1042416" cy="1042416"/>
          </a:xfrm>
          <a:prstGeom prst="actionButtonForwardNext">
            <a:avLst/>
          </a:prstGeom>
          <a:blipFill>
            <a:blip r:embed="rId15"/>
            <a:stretch>
              <a:fillRect/>
            </a:stretch>
          </a:blipFill>
          <a:ln>
            <a:noFill/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Управляющая кнопка: настраиваемая 26">
            <a:hlinkClick r:id="" action="ppaction://noaction" highlightClick="1"/>
          </p:cNvPr>
          <p:cNvSpPr/>
          <p:nvPr/>
        </p:nvSpPr>
        <p:spPr>
          <a:xfrm>
            <a:off x="1000100" y="500042"/>
            <a:ext cx="1857388" cy="500066"/>
          </a:xfrm>
          <a:prstGeom prst="actionButtonBlank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Вечер</a:t>
            </a:r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28" name="Управляющая кнопка: настраиваемая 27">
            <a:hlinkClick r:id="" action="ppaction://noaction" highlightClick="1"/>
          </p:cNvPr>
          <p:cNvSpPr/>
          <p:nvPr/>
        </p:nvSpPr>
        <p:spPr>
          <a:xfrm>
            <a:off x="3643306" y="1428736"/>
            <a:ext cx="2214578" cy="500066"/>
          </a:xfrm>
          <a:prstGeom prst="actionButtonBlank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Заря</a:t>
            </a:r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29" name="Управляющая кнопка: настраиваемая 28">
            <a:hlinkClick r:id="" action="ppaction://hlinkshowjump?jump=nextslide" highlightClick="1">
              <a:snd r:embed="rId16" name="applause.wav" builtIn="1"/>
            </a:hlinkClick>
          </p:cNvPr>
          <p:cNvSpPr/>
          <p:nvPr/>
        </p:nvSpPr>
        <p:spPr>
          <a:xfrm>
            <a:off x="6643702" y="571480"/>
            <a:ext cx="2000264" cy="571504"/>
          </a:xfrm>
          <a:prstGeom prst="actionButtonBlank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Утро</a:t>
            </a:r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31" name="Edvard-Grig-Utro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17"/>
          <a:stretch>
            <a:fillRect/>
          </a:stretch>
        </p:blipFill>
        <p:spPr>
          <a:xfrm>
            <a:off x="142844" y="5643578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8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04 0.08933  C 0.049 0.108  0.054 0.136  0.054 0.16533  C 0.054 0.19867  0.049 0.22533  0.04 0.244  L 0 0.33333  E" pathEditMode="relative" ptsTypes="">
                                      <p:cBhvr>
                                        <p:cTn id="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53" presetClass="entr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6" dur="21117" fill="hold"/>
                                        <p:tgtEl>
                                          <p:spTgt spid="3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2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1"/>
                </p:tgtEl>
              </p:cMediaNode>
            </p:audio>
          </p:childTnLst>
        </p:cTn>
      </p:par>
    </p:tnLst>
    <p:bldLst>
      <p:bldP spid="27" grpId="1" animBg="1"/>
      <p:bldP spid="28" grpId="0" animBg="1"/>
      <p:bldP spid="29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2738736-a9bde4721ecabbcb.pn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142976" y="6030000"/>
            <a:ext cx="1245899" cy="828000"/>
          </a:xfrm>
          <a:prstGeom prst="rect">
            <a:avLst/>
          </a:prstGeom>
        </p:spPr>
      </p:pic>
      <p:pic>
        <p:nvPicPr>
          <p:cNvPr id="5" name="Рисунок 4" descr="2738736-a9bde4721ecabbcb.png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714612" y="5643578"/>
            <a:ext cx="1116000" cy="741670"/>
          </a:xfrm>
          <a:prstGeom prst="rect">
            <a:avLst/>
          </a:prstGeom>
        </p:spPr>
      </p:pic>
      <p:pic>
        <p:nvPicPr>
          <p:cNvPr id="6" name="Рисунок 5" descr="2738736-a9bde4721ecabbcb.png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572000" y="5643578"/>
            <a:ext cx="1029223" cy="684000"/>
          </a:xfrm>
          <a:prstGeom prst="rect">
            <a:avLst/>
          </a:prstGeom>
        </p:spPr>
      </p:pic>
      <p:pic>
        <p:nvPicPr>
          <p:cNvPr id="7" name="Рисунок 6" descr="2738736-a9bde4721ecabbcb.png"/>
          <p:cNvPicPr>
            <a:picLocks noChangeAspect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000628" y="6068480"/>
            <a:ext cx="1188000" cy="789520"/>
          </a:xfrm>
          <a:prstGeom prst="rect">
            <a:avLst/>
          </a:prstGeom>
        </p:spPr>
      </p:pic>
      <p:pic>
        <p:nvPicPr>
          <p:cNvPr id="8" name="Рисунок 7" descr="2705794-3deda2737e1ff182.png"/>
          <p:cNvPicPr>
            <a:picLocks noChangeAspect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214678" y="0"/>
            <a:ext cx="1224000" cy="1381315"/>
          </a:xfrm>
          <a:prstGeom prst="rect">
            <a:avLst/>
          </a:prstGeom>
        </p:spPr>
      </p:pic>
      <p:pic>
        <p:nvPicPr>
          <p:cNvPr id="9" name="Рисунок 8" descr="2738736-a9bde4721ecabbcb.png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00034" y="4786322"/>
            <a:ext cx="1029223" cy="684000"/>
          </a:xfrm>
          <a:prstGeom prst="rect">
            <a:avLst/>
          </a:prstGeom>
        </p:spPr>
      </p:pic>
      <p:pic>
        <p:nvPicPr>
          <p:cNvPr id="10" name="Рисунок 9" descr="2738710-ac818e956f02db01.png"/>
          <p:cNvPicPr>
            <a:picLocks noChangeAspect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429256" y="5214950"/>
            <a:ext cx="972000" cy="861872"/>
          </a:xfrm>
          <a:prstGeom prst="rect">
            <a:avLst/>
          </a:prstGeom>
        </p:spPr>
      </p:pic>
      <p:pic>
        <p:nvPicPr>
          <p:cNvPr id="11" name="Рисунок 10" descr="2738710-ac818e956f02db01.png"/>
          <p:cNvPicPr>
            <a:picLocks noChangeAspect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000232" y="4071942"/>
            <a:ext cx="972000" cy="861872"/>
          </a:xfrm>
          <a:prstGeom prst="rect">
            <a:avLst/>
          </a:prstGeom>
        </p:spPr>
      </p:pic>
      <p:pic>
        <p:nvPicPr>
          <p:cNvPr id="12" name="Рисунок 11" descr="2738710-ac818e956f02db01.png"/>
          <p:cNvPicPr>
            <a:picLocks noChangeAspect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643174" y="4857760"/>
            <a:ext cx="972000" cy="861872"/>
          </a:xfrm>
          <a:prstGeom prst="rect">
            <a:avLst/>
          </a:prstGeom>
        </p:spPr>
      </p:pic>
      <p:pic>
        <p:nvPicPr>
          <p:cNvPr id="13" name="Рисунок 12" descr="2738710-ac818e956f02db01.png"/>
          <p:cNvPicPr>
            <a:picLocks noChangeAspect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285852" y="5143512"/>
            <a:ext cx="972000" cy="861872"/>
          </a:xfrm>
          <a:prstGeom prst="rect">
            <a:avLst/>
          </a:prstGeom>
        </p:spPr>
      </p:pic>
      <p:pic>
        <p:nvPicPr>
          <p:cNvPr id="14" name="Рисунок 13" descr="2738710-ac818e956f02db01.png"/>
          <p:cNvPicPr>
            <a:picLocks noChangeAspect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357818" y="4286256"/>
            <a:ext cx="972000" cy="861872"/>
          </a:xfrm>
          <a:prstGeom prst="rect">
            <a:avLst/>
          </a:prstGeom>
        </p:spPr>
      </p:pic>
      <p:pic>
        <p:nvPicPr>
          <p:cNvPr id="15" name="Рисунок 14" descr="2738710-ac818e956f02db01.png"/>
          <p:cNvPicPr>
            <a:picLocks noChangeAspect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429388" y="5715016"/>
            <a:ext cx="972000" cy="861872"/>
          </a:xfrm>
          <a:prstGeom prst="rect">
            <a:avLst/>
          </a:prstGeom>
        </p:spPr>
      </p:pic>
      <p:pic>
        <p:nvPicPr>
          <p:cNvPr id="16" name="Рисунок 15" descr="2738710-ac818e956f02db01.png"/>
          <p:cNvPicPr>
            <a:picLocks noChangeAspect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071934" y="4643446"/>
            <a:ext cx="972000" cy="861872"/>
          </a:xfrm>
          <a:prstGeom prst="rect">
            <a:avLst/>
          </a:prstGeom>
        </p:spPr>
      </p:pic>
      <p:pic>
        <p:nvPicPr>
          <p:cNvPr id="17" name="Рисунок 16" descr="2738710-ac818e956f02db01.png"/>
          <p:cNvPicPr>
            <a:picLocks noChangeAspect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858016" y="4929198"/>
            <a:ext cx="972000" cy="861872"/>
          </a:xfrm>
          <a:prstGeom prst="rect">
            <a:avLst/>
          </a:prstGeom>
        </p:spPr>
      </p:pic>
      <p:pic>
        <p:nvPicPr>
          <p:cNvPr id="18" name="Рисунок 17" descr="2738710-ac818e956f02db01.png"/>
          <p:cNvPicPr>
            <a:picLocks noChangeAspect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715140" y="4071942"/>
            <a:ext cx="972000" cy="857256"/>
          </a:xfrm>
          <a:prstGeom prst="rect">
            <a:avLst/>
          </a:prstGeom>
        </p:spPr>
      </p:pic>
      <p:pic>
        <p:nvPicPr>
          <p:cNvPr id="19" name="Рисунок 18" descr="березки.png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357950" y="0"/>
            <a:ext cx="2786050" cy="4800000"/>
          </a:xfrm>
          <a:prstGeom prst="rect">
            <a:avLst/>
          </a:prstGeom>
        </p:spPr>
      </p:pic>
      <p:pic>
        <p:nvPicPr>
          <p:cNvPr id="20" name="Рисунок 19" descr="березки.png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 flipH="1">
            <a:off x="0" y="0"/>
            <a:ext cx="2500298" cy="4800000"/>
          </a:xfrm>
          <a:prstGeom prst="rect">
            <a:avLst/>
          </a:prstGeom>
        </p:spPr>
      </p:pic>
      <p:pic>
        <p:nvPicPr>
          <p:cNvPr id="21" name="Рисунок 20" descr="Рисунок21.png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500166" y="3500438"/>
            <a:ext cx="1178316" cy="1381750"/>
          </a:xfrm>
          <a:prstGeom prst="rect">
            <a:avLst/>
          </a:prstGeom>
        </p:spPr>
      </p:pic>
      <p:pic>
        <p:nvPicPr>
          <p:cNvPr id="22" name="Рисунок 21" descr="4405260-1697d87453669933.png"/>
          <p:cNvPicPr>
            <a:picLocks noChangeAspect="1"/>
          </p:cNvPicPr>
          <p:nvPr/>
        </p:nvPicPr>
        <p:blipFill>
          <a:blip r:embed="rId1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143636" y="3357562"/>
            <a:ext cx="1188000" cy="1584000"/>
          </a:xfrm>
          <a:prstGeom prst="rect">
            <a:avLst/>
          </a:prstGeom>
        </p:spPr>
      </p:pic>
      <p:pic>
        <p:nvPicPr>
          <p:cNvPr id="23" name="Рисунок 22" descr="4405256-97398d577db0f26c.png"/>
          <p:cNvPicPr>
            <a:picLocks noChangeAspect="1"/>
          </p:cNvPicPr>
          <p:nvPr/>
        </p:nvPicPr>
        <p:blipFill>
          <a:blip r:embed="rId1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071934" y="3357562"/>
            <a:ext cx="1188000" cy="1584000"/>
          </a:xfrm>
          <a:prstGeom prst="rect">
            <a:avLst/>
          </a:prstGeom>
        </p:spPr>
      </p:pic>
      <p:sp>
        <p:nvSpPr>
          <p:cNvPr id="26" name="Управляющая кнопка: далее 25">
            <a:hlinkClick r:id="" action="ppaction://hlinkshowjump?jump=nextslide" highlightClick="1"/>
          </p:cNvPr>
          <p:cNvSpPr/>
          <p:nvPr/>
        </p:nvSpPr>
        <p:spPr>
          <a:xfrm>
            <a:off x="8101584" y="5815584"/>
            <a:ext cx="1042416" cy="1042416"/>
          </a:xfrm>
          <a:prstGeom prst="actionButtonForwardNext">
            <a:avLst/>
          </a:prstGeom>
          <a:blipFill>
            <a:blip r:embed="rId15"/>
            <a:stretch>
              <a:fillRect/>
            </a:stretch>
          </a:blipFill>
          <a:ln>
            <a:noFill/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Управляющая кнопка: настраиваемая 26">
            <a:hlinkClick r:id="" action="ppaction://noaction" highlightClick="1"/>
          </p:cNvPr>
          <p:cNvSpPr/>
          <p:nvPr/>
        </p:nvSpPr>
        <p:spPr>
          <a:xfrm>
            <a:off x="1000100" y="500042"/>
            <a:ext cx="1857388" cy="500066"/>
          </a:xfrm>
          <a:prstGeom prst="actionButtonBlank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Снег в лесу</a:t>
            </a:r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28" name="Управляющая кнопка: настраиваемая 27">
            <a:hlinkClick r:id="" action="ppaction://hlinkshowjump?jump=nextslide" highlightClick="1">
              <a:snd r:embed="rId16" name="applause.wav" builtIn="1"/>
            </a:hlinkClick>
          </p:cNvPr>
          <p:cNvSpPr/>
          <p:nvPr/>
        </p:nvSpPr>
        <p:spPr>
          <a:xfrm>
            <a:off x="3643306" y="1428736"/>
            <a:ext cx="2214578" cy="500066"/>
          </a:xfrm>
          <a:prstGeom prst="actionButtonBlank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Дождь и радуга</a:t>
            </a:r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29" name="Управляющая кнопка: настраиваемая 28">
            <a:hlinkClick r:id="" action="ppaction://noaction" highlightClick="1"/>
          </p:cNvPr>
          <p:cNvSpPr/>
          <p:nvPr/>
        </p:nvSpPr>
        <p:spPr>
          <a:xfrm>
            <a:off x="6643702" y="571480"/>
            <a:ext cx="2000264" cy="571504"/>
          </a:xfrm>
          <a:prstGeom prst="actionButtonBlank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Снег  танцует</a:t>
            </a:r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31" name="11 - Прокофьев Дождь и радуга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17"/>
          <a:stretch>
            <a:fillRect/>
          </a:stretch>
        </p:blipFill>
        <p:spPr>
          <a:xfrm>
            <a:off x="285720" y="6215082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8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04 0.08933  C 0.049 0.108  0.054 0.136  0.054 0.16533  C 0.054 0.19867  0.049 0.22533  0.04 0.244  L 0 0.33333  E" pathEditMode="relative" ptsTypes="">
                                      <p:cBhvr>
                                        <p:cTn id="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7" dur="90902" fill="hold"/>
                                        <p:tgtEl>
                                          <p:spTgt spid="3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  <p:audio>
              <p:cMediaNode vol="80000">
                <p:cTn id="2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1"/>
                </p:tgtEl>
              </p:cMediaNode>
            </p:audio>
          </p:childTnLst>
        </p:cTn>
      </p:par>
    </p:tnLst>
    <p:bldLst>
      <p:bldP spid="27" grpId="0" animBg="1"/>
      <p:bldP spid="28" grpId="0" animBg="1"/>
      <p:bldP spid="29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сверчок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43306" y="2214554"/>
            <a:ext cx="1266667" cy="1723810"/>
          </a:xfrm>
          <a:prstGeom prst="rect">
            <a:avLst/>
          </a:prstGeom>
        </p:spPr>
      </p:pic>
      <p:sp>
        <p:nvSpPr>
          <p:cNvPr id="4" name="Выноска-облако 3"/>
          <p:cNvSpPr/>
          <p:nvPr/>
        </p:nvSpPr>
        <p:spPr>
          <a:xfrm>
            <a:off x="4286248" y="214290"/>
            <a:ext cx="4857752" cy="2643206"/>
          </a:xfrm>
          <a:prstGeom prst="cloudCallout">
            <a:avLst>
              <a:gd name="adj1" fmla="val -19385"/>
              <a:gd name="adj2" fmla="val 89643"/>
            </a:avLst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Здравствуйте, дорогие ребята! Сегодня я расскажу вам удивительную историю про гномиков, которые при помощи своих знаний вернули Великую книгу музыки.</a:t>
            </a:r>
            <a:endParaRPr lang="ru-RU" b="1" dirty="0"/>
          </a:p>
        </p:txBody>
      </p:sp>
      <p:sp>
        <p:nvSpPr>
          <p:cNvPr id="6" name="Управляющая кнопка: далее 5">
            <a:hlinkClick r:id="" action="ppaction://hlinkshowjump?jump=nextslide" highlightClick="1"/>
          </p:cNvPr>
          <p:cNvSpPr/>
          <p:nvPr/>
        </p:nvSpPr>
        <p:spPr>
          <a:xfrm>
            <a:off x="8101584" y="5572140"/>
            <a:ext cx="1042416" cy="1042416"/>
          </a:xfrm>
          <a:prstGeom prst="actionButtonForwardNext">
            <a:avLst/>
          </a:prstGeom>
          <a:blipFill>
            <a:blip r:embed="rId4"/>
            <a:stretch>
              <a:fillRect/>
            </a:stretch>
          </a:blipFill>
          <a:ln w="38100"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Tm="151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0.33302  E" pathEditMode="relative" ptsTypes="">
                                      <p:cBhvr>
                                        <p:cTn id="11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2738736-a9bde4721ecabbcb.png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142976" y="6030000"/>
            <a:ext cx="1245899" cy="828000"/>
          </a:xfrm>
          <a:prstGeom prst="rect">
            <a:avLst/>
          </a:prstGeom>
        </p:spPr>
      </p:pic>
      <p:pic>
        <p:nvPicPr>
          <p:cNvPr id="5" name="Рисунок 4" descr="2738736-a9bde4721ecabbcb.png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714612" y="5643578"/>
            <a:ext cx="1116000" cy="741670"/>
          </a:xfrm>
          <a:prstGeom prst="rect">
            <a:avLst/>
          </a:prstGeom>
        </p:spPr>
      </p:pic>
      <p:pic>
        <p:nvPicPr>
          <p:cNvPr id="6" name="Рисунок 5" descr="2738736-a9bde4721ecabbcb.png"/>
          <p:cNvPicPr>
            <a:picLocks noChangeAspect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572000" y="5643578"/>
            <a:ext cx="1029223" cy="684000"/>
          </a:xfrm>
          <a:prstGeom prst="rect">
            <a:avLst/>
          </a:prstGeom>
        </p:spPr>
      </p:pic>
      <p:pic>
        <p:nvPicPr>
          <p:cNvPr id="7" name="Рисунок 6" descr="2738736-a9bde4721ecabbcb.png"/>
          <p:cNvPicPr>
            <a:picLocks noChangeAspect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000628" y="6068480"/>
            <a:ext cx="1188000" cy="789520"/>
          </a:xfrm>
          <a:prstGeom prst="rect">
            <a:avLst/>
          </a:prstGeom>
        </p:spPr>
      </p:pic>
      <p:pic>
        <p:nvPicPr>
          <p:cNvPr id="8" name="Рисунок 7" descr="2705794-3deda2737e1ff182.png"/>
          <p:cNvPicPr>
            <a:picLocks noChangeAspect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214678" y="2285992"/>
            <a:ext cx="1224000" cy="1381315"/>
          </a:xfrm>
          <a:prstGeom prst="rect">
            <a:avLst/>
          </a:prstGeom>
        </p:spPr>
      </p:pic>
      <p:pic>
        <p:nvPicPr>
          <p:cNvPr id="9" name="Рисунок 8" descr="2738736-a9bde4721ecabbcb.png"/>
          <p:cNvPicPr>
            <a:picLocks noChangeAspect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00034" y="4786322"/>
            <a:ext cx="1029223" cy="684000"/>
          </a:xfrm>
          <a:prstGeom prst="rect">
            <a:avLst/>
          </a:prstGeom>
        </p:spPr>
      </p:pic>
      <p:pic>
        <p:nvPicPr>
          <p:cNvPr id="10" name="Рисунок 9" descr="2738710-ac818e956f02db01.png"/>
          <p:cNvPicPr>
            <a:picLocks noChangeAspect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429256" y="5214950"/>
            <a:ext cx="972000" cy="861872"/>
          </a:xfrm>
          <a:prstGeom prst="rect">
            <a:avLst/>
          </a:prstGeom>
        </p:spPr>
      </p:pic>
      <p:pic>
        <p:nvPicPr>
          <p:cNvPr id="11" name="Рисунок 10" descr="2738710-ac818e956f02db01.png"/>
          <p:cNvPicPr>
            <a:picLocks noChangeAspect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000232" y="4071942"/>
            <a:ext cx="972000" cy="861872"/>
          </a:xfrm>
          <a:prstGeom prst="rect">
            <a:avLst/>
          </a:prstGeom>
        </p:spPr>
      </p:pic>
      <p:pic>
        <p:nvPicPr>
          <p:cNvPr id="12" name="Рисунок 11" descr="2738710-ac818e956f02db01.png"/>
          <p:cNvPicPr>
            <a:picLocks noChangeAspect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643174" y="4857760"/>
            <a:ext cx="972000" cy="861872"/>
          </a:xfrm>
          <a:prstGeom prst="rect">
            <a:avLst/>
          </a:prstGeom>
        </p:spPr>
      </p:pic>
      <p:pic>
        <p:nvPicPr>
          <p:cNvPr id="13" name="Рисунок 12" descr="2738710-ac818e956f02db01.png"/>
          <p:cNvPicPr>
            <a:picLocks noChangeAspect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285852" y="5143512"/>
            <a:ext cx="972000" cy="861872"/>
          </a:xfrm>
          <a:prstGeom prst="rect">
            <a:avLst/>
          </a:prstGeom>
        </p:spPr>
      </p:pic>
      <p:pic>
        <p:nvPicPr>
          <p:cNvPr id="14" name="Рисунок 13" descr="2738710-ac818e956f02db01.png"/>
          <p:cNvPicPr>
            <a:picLocks noChangeAspect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357818" y="4286256"/>
            <a:ext cx="972000" cy="861872"/>
          </a:xfrm>
          <a:prstGeom prst="rect">
            <a:avLst/>
          </a:prstGeom>
        </p:spPr>
      </p:pic>
      <p:pic>
        <p:nvPicPr>
          <p:cNvPr id="15" name="Рисунок 14" descr="2738710-ac818e956f02db01.png"/>
          <p:cNvPicPr>
            <a:picLocks noChangeAspect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429388" y="5715016"/>
            <a:ext cx="972000" cy="861872"/>
          </a:xfrm>
          <a:prstGeom prst="rect">
            <a:avLst/>
          </a:prstGeom>
        </p:spPr>
      </p:pic>
      <p:pic>
        <p:nvPicPr>
          <p:cNvPr id="16" name="Рисунок 15" descr="2738710-ac818e956f02db01.png"/>
          <p:cNvPicPr>
            <a:picLocks noChangeAspect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071934" y="4643446"/>
            <a:ext cx="972000" cy="861872"/>
          </a:xfrm>
          <a:prstGeom prst="rect">
            <a:avLst/>
          </a:prstGeom>
        </p:spPr>
      </p:pic>
      <p:pic>
        <p:nvPicPr>
          <p:cNvPr id="17" name="Рисунок 16" descr="2738710-ac818e956f02db01.png"/>
          <p:cNvPicPr>
            <a:picLocks noChangeAspect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858016" y="4929198"/>
            <a:ext cx="972000" cy="861872"/>
          </a:xfrm>
          <a:prstGeom prst="rect">
            <a:avLst/>
          </a:prstGeom>
        </p:spPr>
      </p:pic>
      <p:pic>
        <p:nvPicPr>
          <p:cNvPr id="18" name="Рисунок 17" descr="2738710-ac818e956f02db01.png"/>
          <p:cNvPicPr>
            <a:picLocks noChangeAspect="1"/>
          </p:cNvPicPr>
          <p:nvPr/>
        </p:nvPicPr>
        <p:blipFill>
          <a:blip r:embed="rId1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715140" y="4071942"/>
            <a:ext cx="972000" cy="857256"/>
          </a:xfrm>
          <a:prstGeom prst="rect">
            <a:avLst/>
          </a:prstGeom>
        </p:spPr>
      </p:pic>
      <p:pic>
        <p:nvPicPr>
          <p:cNvPr id="19" name="Рисунок 18" descr="березки.png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357950" y="0"/>
            <a:ext cx="2786050" cy="4800000"/>
          </a:xfrm>
          <a:prstGeom prst="rect">
            <a:avLst/>
          </a:prstGeom>
        </p:spPr>
      </p:pic>
      <p:pic>
        <p:nvPicPr>
          <p:cNvPr id="20" name="Рисунок 19" descr="березки.png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 flipH="1">
            <a:off x="0" y="0"/>
            <a:ext cx="2500298" cy="4800000"/>
          </a:xfrm>
          <a:prstGeom prst="rect">
            <a:avLst/>
          </a:prstGeom>
        </p:spPr>
      </p:pic>
      <p:pic>
        <p:nvPicPr>
          <p:cNvPr id="21" name="Рисунок 20" descr="Рисунок21.png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1500166" y="3500438"/>
            <a:ext cx="1178316" cy="1381750"/>
          </a:xfrm>
          <a:prstGeom prst="rect">
            <a:avLst/>
          </a:prstGeom>
        </p:spPr>
      </p:pic>
      <p:pic>
        <p:nvPicPr>
          <p:cNvPr id="22" name="Рисунок 21" descr="4405260-1697d87453669933.png"/>
          <p:cNvPicPr>
            <a:picLocks noChangeAspect="1"/>
          </p:cNvPicPr>
          <p:nvPr/>
        </p:nvPicPr>
        <p:blipFill>
          <a:blip r:embed="rId1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143636" y="3357562"/>
            <a:ext cx="1188000" cy="1584000"/>
          </a:xfrm>
          <a:prstGeom prst="rect">
            <a:avLst/>
          </a:prstGeom>
        </p:spPr>
      </p:pic>
      <p:pic>
        <p:nvPicPr>
          <p:cNvPr id="23" name="Рисунок 22" descr="4405256-97398d577db0f26c.png"/>
          <p:cNvPicPr>
            <a:picLocks noChangeAspect="1"/>
          </p:cNvPicPr>
          <p:nvPr/>
        </p:nvPicPr>
        <p:blipFill>
          <a:blip r:embed="rId1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071934" y="3357562"/>
            <a:ext cx="1188000" cy="1584000"/>
          </a:xfrm>
          <a:prstGeom prst="rect">
            <a:avLst/>
          </a:prstGeom>
        </p:spPr>
      </p:pic>
      <p:sp>
        <p:nvSpPr>
          <p:cNvPr id="24" name="Прямоугольная выноска 23"/>
          <p:cNvSpPr/>
          <p:nvPr/>
        </p:nvSpPr>
        <p:spPr>
          <a:xfrm>
            <a:off x="285720" y="2214554"/>
            <a:ext cx="2200252" cy="785794"/>
          </a:xfrm>
          <a:prstGeom prst="wedgeRectCallout">
            <a:avLst>
              <a:gd name="adj1" fmla="val 69204"/>
              <a:gd name="adj2" fmla="val 38498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До свидания, гномики!!!</a:t>
            </a:r>
            <a:endParaRPr lang="ru-RU" dirty="0"/>
          </a:p>
        </p:txBody>
      </p:sp>
      <p:sp>
        <p:nvSpPr>
          <p:cNvPr id="25" name="Овальная выноска 24"/>
          <p:cNvSpPr/>
          <p:nvPr/>
        </p:nvSpPr>
        <p:spPr>
          <a:xfrm>
            <a:off x="4857752" y="1785926"/>
            <a:ext cx="3214710" cy="1357322"/>
          </a:xfrm>
          <a:prstGeom prst="wedgeEllipseCallout">
            <a:avLst>
              <a:gd name="adj1" fmla="val 2720"/>
              <a:gd name="adj2" fmla="val 72118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Спасибо тебе птичка-невеличка! Теперь мы пойдем искать озеро!</a:t>
            </a:r>
            <a:endParaRPr lang="ru-RU" dirty="0"/>
          </a:p>
        </p:txBody>
      </p:sp>
      <p:sp>
        <p:nvSpPr>
          <p:cNvPr id="26" name="Управляющая кнопка: далее 25">
            <a:hlinkClick r:id="" action="ppaction://hlinkshowjump?jump=nextslide" highlightClick="1"/>
          </p:cNvPr>
          <p:cNvSpPr/>
          <p:nvPr/>
        </p:nvSpPr>
        <p:spPr>
          <a:xfrm>
            <a:off x="8101584" y="5815584"/>
            <a:ext cx="1042416" cy="1042416"/>
          </a:xfrm>
          <a:prstGeom prst="actionButtonForwardNext">
            <a:avLst/>
          </a:prstGeom>
          <a:blipFill>
            <a:blip r:embed="rId16"/>
            <a:stretch>
              <a:fillRect/>
            </a:stretch>
          </a:blipFill>
          <a:ln>
            <a:noFill/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9" name="Klassika-dlya-malyshey-Menuet-Strunnyy-kvartet-5-soch13(muzofon.co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17"/>
          <a:stretch>
            <a:fillRect/>
          </a:stretch>
        </p:blipFill>
        <p:spPr>
          <a:xfrm>
            <a:off x="-304800" y="5286388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2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1" fill="hold"/>
                                        <p:tgtEl>
                                          <p:spTgt spid="2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54" presetClass="entr" presetSubtype="0" accel="10000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4">
                <p:cTn id="22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9"/>
                </p:tgtEl>
              </p:cMediaNode>
            </p:audio>
          </p:childTnLst>
        </p:cTn>
      </p:par>
    </p:tnLst>
    <p:bldLst>
      <p:bldP spid="24" grpId="0" animBg="1"/>
      <p:bldP spid="25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a16ff4db032cfe9d44935f19cae4477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15272" y="4143380"/>
            <a:ext cx="1143008" cy="1666875"/>
          </a:xfrm>
          <a:prstGeom prst="rect">
            <a:avLst/>
          </a:prstGeom>
        </p:spPr>
      </p:pic>
      <p:pic>
        <p:nvPicPr>
          <p:cNvPr id="3" name="Рисунок 2" descr="382_club-fish_ru _9_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00034" y="5357826"/>
            <a:ext cx="1285884" cy="1123892"/>
          </a:xfrm>
          <a:prstGeom prst="rect">
            <a:avLst/>
          </a:prstGeom>
        </p:spPr>
      </p:pic>
      <p:pic>
        <p:nvPicPr>
          <p:cNvPr id="4" name="Рисунок 3" descr="649195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500298" y="3286124"/>
            <a:ext cx="844272" cy="936000"/>
          </a:xfrm>
          <a:prstGeom prst="rect">
            <a:avLst/>
          </a:prstGeom>
        </p:spPr>
      </p:pic>
      <p:pic>
        <p:nvPicPr>
          <p:cNvPr id="5" name="Рисунок 4" descr="607161.jpg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28662" y="4572008"/>
            <a:ext cx="576000" cy="576000"/>
          </a:xfrm>
          <a:prstGeom prst="rect">
            <a:avLst/>
          </a:prstGeom>
        </p:spPr>
      </p:pic>
      <p:pic>
        <p:nvPicPr>
          <p:cNvPr id="6" name="Рисунок 5" descr="75173708_large_multpictnarodru112.jpg"/>
          <p:cNvPicPr>
            <a:picLocks noChangeAspect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429124" y="5572140"/>
            <a:ext cx="492173" cy="540000"/>
          </a:xfrm>
          <a:prstGeom prst="rect">
            <a:avLst/>
          </a:prstGeom>
        </p:spPr>
      </p:pic>
      <p:pic>
        <p:nvPicPr>
          <p:cNvPr id="7" name="Рисунок 6" descr="Рисунок21.pn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0" y="714356"/>
            <a:ext cx="1178316" cy="1381750"/>
          </a:xfrm>
          <a:prstGeom prst="rect">
            <a:avLst/>
          </a:prstGeom>
        </p:spPr>
      </p:pic>
      <p:pic>
        <p:nvPicPr>
          <p:cNvPr id="8" name="Рисунок 7" descr="4405256-97398d577db0f26c.png"/>
          <p:cNvPicPr>
            <a:picLocks noChangeAspect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956000" y="1500174"/>
            <a:ext cx="1188000" cy="1584000"/>
          </a:xfrm>
          <a:prstGeom prst="rect">
            <a:avLst/>
          </a:prstGeom>
        </p:spPr>
      </p:pic>
      <p:pic>
        <p:nvPicPr>
          <p:cNvPr id="9" name="Рисунок 8" descr="4405260-1697d87453669933.png"/>
          <p:cNvPicPr>
            <a:picLocks noChangeAspect="1"/>
          </p:cNvPicPr>
          <p:nvPr/>
        </p:nvPicPr>
        <p:blipFill>
          <a:blip r:embed="rId1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142976" y="571480"/>
            <a:ext cx="1188000" cy="1584000"/>
          </a:xfrm>
          <a:prstGeom prst="rect">
            <a:avLst/>
          </a:prstGeom>
        </p:spPr>
      </p:pic>
      <p:pic>
        <p:nvPicPr>
          <p:cNvPr id="10" name="Рисунок 9" descr="2363827-c00b5df86ea72617.png"/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5643570" y="428604"/>
            <a:ext cx="357190" cy="756000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sp>
        <p:nvSpPr>
          <p:cNvPr id="11" name="Овальная выноска 10"/>
          <p:cNvSpPr/>
          <p:nvPr/>
        </p:nvSpPr>
        <p:spPr>
          <a:xfrm>
            <a:off x="5214942" y="1500174"/>
            <a:ext cx="1872000" cy="1298377"/>
          </a:xfrm>
          <a:prstGeom prst="wedgeEllipseCallout">
            <a:avLst>
              <a:gd name="adj1" fmla="val 98403"/>
              <a:gd name="adj2" fmla="val -11381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>
            <a:spAutoFit/>
          </a:bodyPr>
          <a:lstStyle/>
          <a:p>
            <a:pPr algn="ctr"/>
            <a:r>
              <a:rPr lang="ru-RU" dirty="0" smtClean="0"/>
              <a:t>Вот  следующая подсказка!</a:t>
            </a:r>
            <a:endParaRPr lang="ru-RU" dirty="0"/>
          </a:p>
        </p:txBody>
      </p:sp>
      <p:sp>
        <p:nvSpPr>
          <p:cNvPr id="13" name="Управляющая кнопка: далее 12">
            <a:hlinkClick r:id="" action="ppaction://hlinkshowjump?jump=nextslide" highlightClick="1"/>
          </p:cNvPr>
          <p:cNvSpPr/>
          <p:nvPr/>
        </p:nvSpPr>
        <p:spPr>
          <a:xfrm>
            <a:off x="8101584" y="5815584"/>
            <a:ext cx="1042416" cy="1042416"/>
          </a:xfrm>
          <a:prstGeom prst="actionButtonForwardNext">
            <a:avLst/>
          </a:prstGeom>
          <a:blipFill>
            <a:blip r:embed="rId12"/>
            <a:stretch>
              <a:fillRect/>
            </a:stretch>
          </a:blipFill>
          <a:ln>
            <a:noFill/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847 0.01482 C -0.04218 0.0169 -0.04583 0.01829 -0.06128 0.01482 C -0.06579 0.01389 -0.07118 0.00371 -0.07413 -0.00046 C -0.07725 -0.01342 -0.08715 -0.02315 -0.09409 -0.03287 C -0.09565 -0.03912 -0.10121 -0.05 -0.10121 -0.05 C -0.10364 -0.06736 -0.10833 -0.0919 -0.0927 -0.09954 C -0.09062 -0.1081 -0.08819 -0.10625 -0.08263 -0.11088 C -0.07847 -0.11944 -0.07274 -0.12824 -0.06562 -0.13194 C -0.05746 -0.14213 -0.05225 -0.15185 -0.0427 -0.16041 C -0.0394 -0.16342 -0.02934 -0.16528 -0.02552 -0.1662 C -0.00486 -0.16389 -0.00607 -0.16273 0.01007 -0.15463 C 0.01494 -0.14861 0.02066 -0.14537 0.02587 -0.13958 C 0.03073 -0.13403 0.03369 -0.12893 0.04011 -0.12616 C 0.04341 -0.12176 0.0441 -0.11736 0.04723 -0.11273 C 0.04671 -0.10764 0.04723 -0.10231 0.04584 -0.09745 C 0.0441 -0.09166 0.03299 -0.09004 0.03299 -0.09004 C 0.01945 -0.09213 0.00747 -0.09722 -0.00555 -0.10139 C -0.01076 -0.10579 -0.01909 -0.11018 -0.02274 -0.11666 C -0.02829 -0.12639 -0.02534 -0.12199 -0.03125 -0.12986 C -0.03211 -0.13379 -0.0342 -0.13727 -0.0342 -0.14143 C -0.0342 -0.1618 -0.02829 -0.1669 -0.0184 -0.1794 C -0.01718 -0.18449 -0.01354 -0.19028 -0.00989 -0.19282 C -0.00711 -0.19467 -0.00121 -0.19653 -0.00121 -0.19653 C 0.01754 -0.18842 0.01997 -0.18704 0.04306 -0.18518 C 0.04775 -0.1831 0.05122 -0.17963 0.05591 -0.17754 C 0.06025 -0.17384 0.06389 -0.17199 0.06875 -0.16991 C 0.07362 -0.16551 0.07188 -0.16643 0.07726 -0.16412 C 0.08021 -0.16273 0.08594 -0.16041 0.08594 -0.16041 C 0.09914 -0.14861 0.1106 -0.13541 0.12292 -0.12222 C 0.12796 -0.1169 0.13039 -0.11018 0.13594 -0.10509 C 0.13681 -0.10324 0.1375 -0.10092 0.13872 -0.09954 C 0.14132 -0.09653 0.14723 -0.0919 0.14723 -0.0919 C 0.15139 -0.07639 0.15105 -0.05116 0.1415 -0.03842 C 0.13889 -0.02824 0.12917 -0.01504 0.12153 -0.0118 C 0.11719 -0.0081 0.11494 -0.0044 0.11007 -0.00231 C 0.08646 0.01875 0.05764 0.01181 0.03021 0.01296 C 0.01789 0.01343 0.00539 0.01412 -0.00694 0.01482 C -0.02465 0.0169 -0.01753 0.01829 -0.02847 0.01482 Z " pathEditMode="relative" ptsTypes="ffffffffffffffffffffffffffffffffffffff">
                                      <p:cBhvr>
                                        <p:cTn id="11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2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0 C -0.00139 -0.00023 -0.01042 -0.00162 -0.01285 -0.0037 C -0.02257 -0.01157 -0.00764 -0.00417 -0.01997 -0.00949 C -0.02344 -0.01389 -0.02605 -0.01736 -0.03004 -0.02083 C -0.03924 -0.03981 -0.03577 -0.06759 -0.02431 -0.0838 C -0.0224 -0.09167 -0.01806 -0.09653 -0.01424 -0.10278 C -0.0073 -0.11435 -0.00139 -0.12269 0.01007 -0.12569 C 0.02517 -0.12407 0.03941 -0.11782 0.05434 -0.1162 C 0.06388 -0.11528 0.07326 -0.11505 0.08281 -0.11435 C 0.08333 -0.11435 0.09704 -0.11227 0.1 -0.11042 C 0.10121 -0.10972 0.10173 -0.10764 0.10295 -0.10671 C 0.10416 -0.10579 0.10573 -0.10532 0.10711 -0.10463 C 0.11076 -0.1 0.11788 -0.09606 0.12291 -0.09329 C 0.12569 -0.09167 0.13142 -0.08958 0.13142 -0.08935 C 0.13281 -0.08819 0.1342 -0.08681 0.13576 -0.08565 C 0.13715 -0.08472 0.13871 -0.08472 0.13993 -0.0838 C 0.1493 -0.07616 0.13559 -0.08287 0.14722 -0.07801 C 0.15729 -0.06898 0.16892 -0.05694 0.18142 -0.05509 C 0.19062 -0.0537 0.19948 -0.05255 0.2085 -0.04954 C 0.21857 -0.05069 0.22534 -0.05116 0.23437 -0.05509 C 0.24132 -0.06505 0.23229 -0.05347 0.24149 -0.06088 C 0.24531 -0.06389 0.24722 -0.06968 0.25138 -0.07245 C 0.25798 -0.07685 0.26458 -0.0787 0.27152 -0.08194 C 0.27621 -0.08819 0.27968 -0.09468 0.28437 -0.10093 C 0.28784 -0.11505 0.29861 -0.11759 0.30573 -0.12755 C 0.31059 -0.13449 0.3151 -0.14167 0.31996 -0.14861 C 0.32291 -0.15903 0.31961 -0.14977 0.3243 -0.1581 C 0.32638 -0.16181 0.33003 -0.16944 0.33003 -0.16921 C 0.33125 -0.17431 0.33333 -0.18264 0.33576 -0.18657 C 0.33628 -0.1875 0.35052 -0.20509 0.35138 -0.20579 C 0.3592 -0.21204 0.37222 -0.20972 0.38142 -0.21134 C 0.39826 -0.21042 0.41198 -0.2125 0.42708 -0.20579 C 0.43507 -0.19861 0.44357 -0.19537 0.45295 -0.19236 C 0.45781 -0.18889 0.46198 -0.18519 0.46718 -0.18287 C 0.47066 -0.17569 0.47395 -0.17014 0.48003 -0.16759 C 0.48489 -0.16065 0.49045 -0.15324 0.49722 -0.15046 C 0.50225 -0.14005 0.49722 -0.14861 0.50434 -0.14097 C 0.51354 -0.13102 0.51979 -0.11782 0.53142 -0.11227 C 0.53854 -0.10347 0.54895 -0.10301 0.55711 -0.09699 C 0.56007 -0.09468 0.5625 -0.0912 0.56579 -0.08958 C 0.58055 -0.08218 0.59722 -0.0787 0.61284 -0.07616 C 0.61718 -0.07685 0.62152 -0.07662 0.62569 -0.07801 C 0.62743 -0.07847 0.62847 -0.08102 0.63003 -0.08194 C 0.63281 -0.08356 0.63854 -0.08565 0.63854 -0.08542 C 0.64566 -0.09514 0.6368 -0.08449 0.64566 -0.09144 C 0.64913 -0.09398 0.65121 -0.09954 0.65434 -0.10278 C 0.65989 -0.10833 0.66493 -0.11343 0.67152 -0.1162 C 0.67552 -0.12407 0.68055 -0.12477 0.68715 -0.12755 C 0.69757 -0.13194 0.70763 -0.13519 0.71857 -0.13704 C 0.72934 -0.14213 0.74027 -0.13773 0.75 -0.13148 C 0.75694 -0.12222 0.74791 -0.13287 0.7585 -0.12569 C 0.75972 -0.12477 0.76024 -0.12269 0.76145 -0.12176 C 0.76284 -0.12083 0.76441 -0.1206 0.76579 -0.11991 C 0.76996 -0.1162 0.77239 -0.1125 0.77708 -0.11042 C 0.78055 -0.10602 0.78854 -0.09907 0.78854 -0.09884 C 0.79097 -0.08866 0.79236 -0.09537 0.79722 -0.08565 C 0.79965 -0.07523 0.79774 -0.08194 0.80434 -0.06852 C 0.8052 -0.06667 0.80607 -0.06458 0.80711 -0.06273 C 0.80798 -0.06088 0.81007 -0.05718 0.81007 -0.05694 C 0.81267 -0.04606 0.81684 -0.02708 0.82291 -0.01898 C 0.82448 -0.01273 0.82691 -0.0081 0.82864 -0.00185 C 0.82743 0.02454 0.82534 0.06806 0.81007 0.08958 C 0.80642 0.10278 0.81128 0.08843 0.80434 0.09907 C 0.79843 0.1081 0.79965 0.1125 0.79149 0.1162 C 0.78593 0.12708 0.77638 0.13125 0.76718 0.13519 C 0.76579 0.13657 0.76406 0.1375 0.76284 0.13912 C 0.76163 0.14074 0.76145 0.14352 0.76007 0.14491 C 0.75885 0.14606 0.75711 0.14583 0.75573 0.14676 C 0.75017 0.15023 0.74774 0.15417 0.74149 0.15625 C 0.7368 0.16227 0.7335 0.16157 0.72708 0.16389 C 0.70972 0.16991 0.69236 0.1713 0.6743 0.17338 C 0.65451 0.17847 0.68663 0.1706 0.64861 0.17708 C 0.63159 0.18009 0.61458 0.18889 0.59722 0.19051 C 0.56111 0.19421 0.58489 0.19213 0.52569 0.19421 C 0.50416 0.19606 0.4809 0.19653 0.46007 0.20579 C 0.40243 0.20116 0.42673 0.20023 0.38715 0.20394 C 0.38073 0.20602 0.37482 0.2088 0.36857 0.21157 C 0.36579 0.21273 0.36007 0.21528 0.36007 0.21551 C 0.35642 0.21991 0.35347 0.22269 0.34861 0.22477 C 0.34479 0.22986 0.346 0.22917 0.33993 0.23241 C 0.33715 0.2338 0.33142 0.23634 0.33142 0.23657 C 0.30034 0.23495 0.29201 0.2338 0.26718 0.23056 C 0.24513 0.22106 0.22048 0.225 0.19861 0.23426 C 0.18958 0.23356 0.18055 0.2338 0.17152 0.23241 C 0.1585 0.23056 0.14583 0.22338 0.13281 0.22106 C 0.12604 0.21782 0.11996 0.21667 0.11284 0.21528 C 0.10382 0.21597 0.09479 0.21597 0.08576 0.21713 C 0.08038 0.21782 0.07517 0.21991 0.06996 0.22106 C 0.06718 0.22176 0.06145 0.22292 0.06145 0.22315 C -0.00052 0.22106 0.01111 0.23542 -0.01563 0.21157 C -0.01997 0.20301 -0.02587 0.19745 -0.03143 0.19051 C -0.03542 0.17407 -0.02987 0.19398 -0.03577 0.18102 C -0.03872 0.17454 -0.04115 0.16551 -0.04289 0.1581 C -0.04375 0.13542 -0.04184 0.10972 -0.05139 0.08958 C -0.0533 0.07894 -0.05417 0.06806 -0.05573 0.05718 C -0.05469 0.04583 -0.05296 0.0375 -0.05139 0.02662 C -0.03733 0.02917 -0.01702 0.02176 -0.00712 0.03426 C -0.0066 0.03611 -0.0066 0.03843 -0.00573 0.04005 C -0.00504 0.04167 -0.00313 0.04213 -0.00278 0.04375 C -0.00087 0.05255 -0.00296 0.07014 0.00434 0.07616 C 0.00538 0.07708 0.0118 0.07963 0.01284 0.08009 C 0.02552 0.07847 0.02934 0.07963 0.03715 0.06852 C 0.04045 0.05532 0.03888 0.06088 0.04149 0.05139 C 0.04045 0.03935 0.04062 0.03079 0.03576 0.02106 C 0.03402 0.01412 0.03177 0.01319 0.02864 0.00764 C 0.02118 -0.00579 0.02656 -0.00185 0.01857 -0.00579 C 0.00816 -0.00278 -0.00226 0.00231 -0.01285 0.00394 C -0.01667 0.00463 -0.02813 0.00579 -0.02431 0.00579 C -0.01962 0.00579 -0.01476 0.00463 -0.01007 0.00394 C -0.00816 0.00324 -0.00608 0.00301 -0.00434 0.00185 C -0.00313 0.00116 -0.00261 -0.00139 -0.00139 -0.00185 C -0.0007 -0.00208 -0.00052 -0.00069 4.16667E-6 0 Z " pathEditMode="relative" rAng="0" ptsTypes="ffffffffffffffffffffffffffffffffffffffffffffffffffffffffffffffffffffffffffffffffffffffffffffffffffffffffffffffff">
                                      <p:cBhvr>
                                        <p:cTn id="13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86" y="12"/>
                                    </p:animMotion>
                                  </p:childTnLst>
                                </p:cTn>
                              </p:par>
                              <p:par>
                                <p:cTn id="14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25 0  E" pathEditMode="relative" ptsTypes="">
                                      <p:cBhvr>
                                        <p:cTn id="15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6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0"/>
                            </p:stCondLst>
                            <p:childTnLst>
                              <p:par>
                                <p:cTn id="32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4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3212 -0.00533 L -0.21788 -0.00533 " pathEditMode="relative" rAng="0" ptsTypes="AA">
                                      <p:cBhvr>
                                        <p:cTn id="35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5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a16ff4db032cfe9d44935f19cae4477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15272" y="4143380"/>
            <a:ext cx="1143008" cy="1666875"/>
          </a:xfrm>
          <a:prstGeom prst="rect">
            <a:avLst/>
          </a:prstGeom>
        </p:spPr>
      </p:pic>
      <p:pic>
        <p:nvPicPr>
          <p:cNvPr id="3" name="Рисунок 2" descr="382_club-fish_ru _9_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00034" y="5357826"/>
            <a:ext cx="1285884" cy="1123892"/>
          </a:xfrm>
          <a:prstGeom prst="rect">
            <a:avLst/>
          </a:prstGeom>
        </p:spPr>
      </p:pic>
      <p:pic>
        <p:nvPicPr>
          <p:cNvPr id="4" name="Рисунок 3" descr="649195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500298" y="3286124"/>
            <a:ext cx="844272" cy="936000"/>
          </a:xfrm>
          <a:prstGeom prst="rect">
            <a:avLst/>
          </a:prstGeom>
        </p:spPr>
      </p:pic>
      <p:pic>
        <p:nvPicPr>
          <p:cNvPr id="5" name="Рисунок 4" descr="607161.jpg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28662" y="4572008"/>
            <a:ext cx="576000" cy="576000"/>
          </a:xfrm>
          <a:prstGeom prst="rect">
            <a:avLst/>
          </a:prstGeom>
        </p:spPr>
      </p:pic>
      <p:pic>
        <p:nvPicPr>
          <p:cNvPr id="6" name="Рисунок 5" descr="75173708_large_multpictnarodru112.jpg"/>
          <p:cNvPicPr>
            <a:picLocks noChangeAspect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429124" y="5572140"/>
            <a:ext cx="492173" cy="540000"/>
          </a:xfrm>
          <a:prstGeom prst="rect">
            <a:avLst/>
          </a:prstGeom>
        </p:spPr>
      </p:pic>
      <p:pic>
        <p:nvPicPr>
          <p:cNvPr id="7" name="Рисунок 6" descr="Рисунок21.pn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0" y="714356"/>
            <a:ext cx="1178316" cy="1381750"/>
          </a:xfrm>
          <a:prstGeom prst="rect">
            <a:avLst/>
          </a:prstGeom>
        </p:spPr>
      </p:pic>
      <p:pic>
        <p:nvPicPr>
          <p:cNvPr id="8" name="Рисунок 7" descr="4405256-97398d577db0f26c.png"/>
          <p:cNvPicPr>
            <a:picLocks noChangeAspect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956000" y="1500174"/>
            <a:ext cx="1188000" cy="1584000"/>
          </a:xfrm>
          <a:prstGeom prst="rect">
            <a:avLst/>
          </a:prstGeom>
        </p:spPr>
      </p:pic>
      <p:pic>
        <p:nvPicPr>
          <p:cNvPr id="9" name="Рисунок 8" descr="4405260-1697d87453669933.png"/>
          <p:cNvPicPr>
            <a:picLocks noChangeAspect="1"/>
          </p:cNvPicPr>
          <p:nvPr/>
        </p:nvPicPr>
        <p:blipFill>
          <a:blip r:embed="rId1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142976" y="571480"/>
            <a:ext cx="1188000" cy="1584000"/>
          </a:xfrm>
          <a:prstGeom prst="rect">
            <a:avLst/>
          </a:prstGeom>
        </p:spPr>
      </p:pic>
      <p:pic>
        <p:nvPicPr>
          <p:cNvPr id="10" name="Рисунок 9" descr="2363827-c00b5df86ea72617.png"/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5643570" y="428604"/>
            <a:ext cx="357190" cy="756000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sp>
        <p:nvSpPr>
          <p:cNvPr id="12" name="Овальная выноска 11"/>
          <p:cNvSpPr/>
          <p:nvPr/>
        </p:nvSpPr>
        <p:spPr>
          <a:xfrm>
            <a:off x="3000364" y="428604"/>
            <a:ext cx="1928826" cy="1214446"/>
          </a:xfrm>
          <a:prstGeom prst="wedgeEllipseCallout">
            <a:avLst>
              <a:gd name="adj1" fmla="val -85331"/>
              <a:gd name="adj2" fmla="val 20475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Давайте прочитаем!</a:t>
            </a:r>
            <a:endParaRPr lang="ru-RU" dirty="0"/>
          </a:p>
        </p:txBody>
      </p:sp>
      <p:sp>
        <p:nvSpPr>
          <p:cNvPr id="13" name="Управляющая кнопка: далее 12">
            <a:hlinkClick r:id="" action="ppaction://hlinkshowjump?jump=nextslide" highlightClick="1"/>
          </p:cNvPr>
          <p:cNvSpPr/>
          <p:nvPr/>
        </p:nvSpPr>
        <p:spPr>
          <a:xfrm>
            <a:off x="8101584" y="5815584"/>
            <a:ext cx="1042416" cy="1042416"/>
          </a:xfrm>
          <a:prstGeom prst="actionButtonForwardNext">
            <a:avLst/>
          </a:prstGeom>
          <a:blipFill>
            <a:blip r:embed="rId12"/>
            <a:stretch>
              <a:fillRect/>
            </a:stretch>
          </a:blipFill>
          <a:ln>
            <a:noFill/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847 0.01482 C -0.04218 0.0169 -0.04583 0.01829 -0.06128 0.01482 C -0.06579 0.01389 -0.07118 0.00371 -0.07413 -0.00046 C -0.07725 -0.01342 -0.08715 -0.02315 -0.09409 -0.03287 C -0.09565 -0.03912 -0.10121 -0.05 -0.10121 -0.05 C -0.10364 -0.06736 -0.10833 -0.0919 -0.0927 -0.09954 C -0.09062 -0.1081 -0.08819 -0.10625 -0.08263 -0.11088 C -0.07847 -0.11944 -0.07274 -0.12824 -0.06562 -0.13194 C -0.05746 -0.14213 -0.05225 -0.15185 -0.0427 -0.16041 C -0.0394 -0.16342 -0.02934 -0.16528 -0.02552 -0.1662 C -0.00486 -0.16389 -0.00607 -0.16273 0.01007 -0.15463 C 0.01494 -0.14861 0.02066 -0.14537 0.02587 -0.13958 C 0.03073 -0.13403 0.03369 -0.12893 0.04011 -0.12616 C 0.04341 -0.12176 0.0441 -0.11736 0.04723 -0.11273 C 0.04671 -0.10764 0.04723 -0.10231 0.04584 -0.09745 C 0.0441 -0.09166 0.03299 -0.09004 0.03299 -0.09004 C 0.01945 -0.09213 0.00747 -0.09722 -0.00555 -0.10139 C -0.01076 -0.10579 -0.01909 -0.11018 -0.02274 -0.11666 C -0.02829 -0.12639 -0.02534 -0.12199 -0.03125 -0.12986 C -0.03211 -0.13379 -0.0342 -0.13727 -0.0342 -0.14143 C -0.0342 -0.1618 -0.02829 -0.1669 -0.0184 -0.1794 C -0.01718 -0.18449 -0.01354 -0.19028 -0.00989 -0.19282 C -0.00711 -0.19467 -0.00121 -0.19653 -0.00121 -0.19653 C 0.01754 -0.18842 0.01997 -0.18704 0.04306 -0.18518 C 0.04775 -0.1831 0.05122 -0.17963 0.05591 -0.17754 C 0.06025 -0.17384 0.06389 -0.17199 0.06875 -0.16991 C 0.07362 -0.16551 0.07188 -0.16643 0.07726 -0.16412 C 0.08021 -0.16273 0.08594 -0.16041 0.08594 -0.16041 C 0.09914 -0.14861 0.1106 -0.13541 0.12292 -0.12222 C 0.12796 -0.1169 0.13039 -0.11018 0.13594 -0.10509 C 0.13681 -0.10324 0.1375 -0.10092 0.13872 -0.09954 C 0.14132 -0.09653 0.14723 -0.0919 0.14723 -0.0919 C 0.15139 -0.07639 0.15105 -0.05116 0.1415 -0.03842 C 0.13889 -0.02824 0.12917 -0.01504 0.12153 -0.0118 C 0.11719 -0.0081 0.11494 -0.0044 0.11007 -0.00231 C 0.08646 0.01875 0.05764 0.01181 0.03021 0.01296 C 0.01789 0.01343 0.00539 0.01412 -0.00694 0.01482 C -0.02465 0.0169 -0.01753 0.01829 -0.02847 0.01482 Z " pathEditMode="relative" ptsTypes="ffffffffffffffffffffffffffffffffffffff">
                                      <p:cBhvr>
                                        <p:cTn id="11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2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0 C -0.00139 -0.00023 -0.01042 -0.00162 -0.01285 -0.0037 C -0.02257 -0.01157 -0.00764 -0.00417 -0.01997 -0.00949 C -0.02344 -0.01389 -0.02605 -0.01736 -0.03004 -0.02083 C -0.03924 -0.03981 -0.03577 -0.06759 -0.02431 -0.0838 C -0.0224 -0.09167 -0.01806 -0.09653 -0.01424 -0.10278 C -0.0073 -0.11435 -0.00139 -0.12269 0.01007 -0.12569 C 0.02517 -0.12407 0.03941 -0.11782 0.05434 -0.1162 C 0.06388 -0.11528 0.07326 -0.11505 0.08281 -0.11435 C 0.08333 -0.11435 0.09704 -0.11227 0.1 -0.11042 C 0.10121 -0.10972 0.10173 -0.10764 0.10295 -0.10671 C 0.10416 -0.10579 0.10573 -0.10532 0.10711 -0.10463 C 0.11076 -0.1 0.11788 -0.09606 0.12291 -0.09329 C 0.12569 -0.09167 0.13142 -0.08958 0.13142 -0.08935 C 0.13281 -0.08819 0.1342 -0.08681 0.13576 -0.08565 C 0.13715 -0.08472 0.13871 -0.08472 0.13993 -0.0838 C 0.1493 -0.07616 0.13559 -0.08287 0.14722 -0.07801 C 0.15729 -0.06898 0.16892 -0.05694 0.18142 -0.05509 C 0.19062 -0.0537 0.19948 -0.05255 0.2085 -0.04954 C 0.21857 -0.05069 0.22534 -0.05116 0.23437 -0.05509 C 0.24132 -0.06505 0.23229 -0.05347 0.24149 -0.06088 C 0.24531 -0.06389 0.24722 -0.06968 0.25138 -0.07245 C 0.25798 -0.07685 0.26458 -0.0787 0.27152 -0.08194 C 0.27621 -0.08819 0.27968 -0.09468 0.28437 -0.10093 C 0.28784 -0.11505 0.29861 -0.11759 0.30573 -0.12755 C 0.31059 -0.13449 0.3151 -0.14167 0.31996 -0.14861 C 0.32291 -0.15903 0.31961 -0.14977 0.3243 -0.1581 C 0.32638 -0.16181 0.33003 -0.16944 0.33003 -0.16921 C 0.33125 -0.17431 0.33333 -0.18264 0.33576 -0.18657 C 0.33628 -0.1875 0.35052 -0.20509 0.35138 -0.20579 C 0.3592 -0.21204 0.37222 -0.20972 0.38142 -0.21134 C 0.39826 -0.21042 0.41198 -0.2125 0.42708 -0.20579 C 0.43507 -0.19861 0.44357 -0.19537 0.45295 -0.19236 C 0.45781 -0.18889 0.46198 -0.18519 0.46718 -0.18287 C 0.47066 -0.17569 0.47395 -0.17014 0.48003 -0.16759 C 0.48489 -0.16065 0.49045 -0.15324 0.49722 -0.15046 C 0.50225 -0.14005 0.49722 -0.14861 0.50434 -0.14097 C 0.51354 -0.13102 0.51979 -0.11782 0.53142 -0.11227 C 0.53854 -0.10347 0.54895 -0.10301 0.55711 -0.09699 C 0.56007 -0.09468 0.5625 -0.0912 0.56579 -0.08958 C 0.58055 -0.08218 0.59722 -0.0787 0.61284 -0.07616 C 0.61718 -0.07685 0.62152 -0.07662 0.62569 -0.07801 C 0.62743 -0.07847 0.62847 -0.08102 0.63003 -0.08194 C 0.63281 -0.08356 0.63854 -0.08565 0.63854 -0.08542 C 0.64566 -0.09514 0.6368 -0.08449 0.64566 -0.09144 C 0.64913 -0.09398 0.65121 -0.09954 0.65434 -0.10278 C 0.65989 -0.10833 0.66493 -0.11343 0.67152 -0.1162 C 0.67552 -0.12407 0.68055 -0.12477 0.68715 -0.12755 C 0.69757 -0.13194 0.70763 -0.13519 0.71857 -0.13704 C 0.72934 -0.14213 0.74027 -0.13773 0.75 -0.13148 C 0.75694 -0.12222 0.74791 -0.13287 0.7585 -0.12569 C 0.75972 -0.12477 0.76024 -0.12269 0.76145 -0.12176 C 0.76284 -0.12083 0.76441 -0.1206 0.76579 -0.11991 C 0.76996 -0.1162 0.77239 -0.1125 0.77708 -0.11042 C 0.78055 -0.10602 0.78854 -0.09907 0.78854 -0.09884 C 0.79097 -0.08866 0.79236 -0.09537 0.79722 -0.08565 C 0.79965 -0.07523 0.79774 -0.08194 0.80434 -0.06852 C 0.8052 -0.06667 0.80607 -0.06458 0.80711 -0.06273 C 0.80798 -0.06088 0.81007 -0.05718 0.81007 -0.05694 C 0.81267 -0.04606 0.81684 -0.02708 0.82291 -0.01898 C 0.82448 -0.01273 0.82691 -0.0081 0.82864 -0.00185 C 0.82743 0.02454 0.82534 0.06806 0.81007 0.08958 C 0.80642 0.10278 0.81128 0.08843 0.80434 0.09907 C 0.79843 0.1081 0.79965 0.1125 0.79149 0.1162 C 0.78593 0.12708 0.77638 0.13125 0.76718 0.13519 C 0.76579 0.13657 0.76406 0.1375 0.76284 0.13912 C 0.76163 0.14074 0.76145 0.14352 0.76007 0.14491 C 0.75885 0.14606 0.75711 0.14583 0.75573 0.14676 C 0.75017 0.15023 0.74774 0.15417 0.74149 0.15625 C 0.7368 0.16227 0.7335 0.16157 0.72708 0.16389 C 0.70972 0.16991 0.69236 0.1713 0.6743 0.17338 C 0.65451 0.17847 0.68663 0.1706 0.64861 0.17708 C 0.63159 0.18009 0.61458 0.18889 0.59722 0.19051 C 0.56111 0.19421 0.58489 0.19213 0.52569 0.19421 C 0.50416 0.19606 0.4809 0.19653 0.46007 0.20579 C 0.40243 0.20116 0.42673 0.20023 0.38715 0.20394 C 0.38073 0.20602 0.37482 0.2088 0.36857 0.21157 C 0.36579 0.21273 0.36007 0.21528 0.36007 0.21551 C 0.35642 0.21991 0.35347 0.22269 0.34861 0.22477 C 0.34479 0.22986 0.346 0.22917 0.33993 0.23241 C 0.33715 0.2338 0.33142 0.23634 0.33142 0.23657 C 0.30034 0.23495 0.29201 0.2338 0.26718 0.23056 C 0.24513 0.22106 0.22048 0.225 0.19861 0.23426 C 0.18958 0.23356 0.18055 0.2338 0.17152 0.23241 C 0.1585 0.23056 0.14583 0.22338 0.13281 0.22106 C 0.12604 0.21782 0.11996 0.21667 0.11284 0.21528 C 0.10382 0.21597 0.09479 0.21597 0.08576 0.21713 C 0.08038 0.21782 0.07517 0.21991 0.06996 0.22106 C 0.06718 0.22176 0.06145 0.22292 0.06145 0.22315 C -0.00052 0.22106 0.01111 0.23542 -0.01563 0.21157 C -0.01997 0.20301 -0.02587 0.19745 -0.03143 0.19051 C -0.03542 0.17407 -0.02987 0.19398 -0.03577 0.18102 C -0.03872 0.17454 -0.04115 0.16551 -0.04289 0.1581 C -0.04375 0.13542 -0.04184 0.10972 -0.05139 0.08958 C -0.0533 0.07894 -0.05417 0.06806 -0.05573 0.05718 C -0.05469 0.04583 -0.05296 0.0375 -0.05139 0.02662 C -0.03733 0.02917 -0.01702 0.02176 -0.00712 0.03426 C -0.0066 0.03611 -0.0066 0.03843 -0.00573 0.04005 C -0.00504 0.04167 -0.00313 0.04213 -0.00278 0.04375 C -0.00087 0.05255 -0.00296 0.07014 0.00434 0.07616 C 0.00538 0.07708 0.0118 0.07963 0.01284 0.08009 C 0.02552 0.07847 0.02934 0.07963 0.03715 0.06852 C 0.04045 0.05532 0.03888 0.06088 0.04149 0.05139 C 0.04045 0.03935 0.04062 0.03079 0.03576 0.02106 C 0.03402 0.01412 0.03177 0.01319 0.02864 0.00764 C 0.02118 -0.00579 0.02656 -0.00185 0.01857 -0.00579 C 0.00816 -0.00278 -0.00226 0.00231 -0.01285 0.00394 C -0.01667 0.00463 -0.02813 0.00579 -0.02431 0.00579 C -0.01962 0.00579 -0.01476 0.00463 -0.01007 0.00394 C -0.00816 0.00324 -0.00608 0.00301 -0.00434 0.00185 C -0.00313 0.00116 -0.00261 -0.00139 -0.00139 -0.00185 C -0.0007 -0.00208 -0.00052 -0.00069 4.16667E-6 0 Z " pathEditMode="relative" rAng="0" ptsTypes="ffffffffffffffffffffffffffffffffffffffffffffffffffffffffffffffffffffffffffffffffffffffffffffffffffffffffffffffff">
                                      <p:cBhvr>
                                        <p:cTn id="13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86" y="12"/>
                                    </p:animMotion>
                                  </p:childTnLst>
                                </p:cTn>
                              </p:par>
                              <p:par>
                                <p:cTn id="14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25 0  E" pathEditMode="relative" ptsTypes="">
                                      <p:cBhvr>
                                        <p:cTn id="15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6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3212 -0.00533 L -0.21788 -0.00533 " pathEditMode="relative" rAng="0" ptsTypes="AA">
                                      <p:cBhvr>
                                        <p:cTn id="1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5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a16ff4db032cfe9d44935f19cae4477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15272" y="4143380"/>
            <a:ext cx="1143008" cy="1666875"/>
          </a:xfrm>
          <a:prstGeom prst="rect">
            <a:avLst/>
          </a:prstGeom>
        </p:spPr>
      </p:pic>
      <p:pic>
        <p:nvPicPr>
          <p:cNvPr id="3" name="Рисунок 2" descr="382_club-fish_ru _9_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00034" y="5357826"/>
            <a:ext cx="1285884" cy="1123892"/>
          </a:xfrm>
          <a:prstGeom prst="rect">
            <a:avLst/>
          </a:prstGeom>
        </p:spPr>
      </p:pic>
      <p:pic>
        <p:nvPicPr>
          <p:cNvPr id="4" name="Рисунок 3" descr="649195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500298" y="3286124"/>
            <a:ext cx="844272" cy="936000"/>
          </a:xfrm>
          <a:prstGeom prst="rect">
            <a:avLst/>
          </a:prstGeom>
        </p:spPr>
      </p:pic>
      <p:pic>
        <p:nvPicPr>
          <p:cNvPr id="5" name="Рисунок 4" descr="607161.jpg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28662" y="4572008"/>
            <a:ext cx="576000" cy="576000"/>
          </a:xfrm>
          <a:prstGeom prst="rect">
            <a:avLst/>
          </a:prstGeom>
        </p:spPr>
      </p:pic>
      <p:pic>
        <p:nvPicPr>
          <p:cNvPr id="6" name="Рисунок 5" descr="75173708_large_multpictnarodru112.jpg"/>
          <p:cNvPicPr>
            <a:picLocks noChangeAspect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429124" y="5572140"/>
            <a:ext cx="492173" cy="540000"/>
          </a:xfrm>
          <a:prstGeom prst="rect">
            <a:avLst/>
          </a:prstGeom>
        </p:spPr>
      </p:pic>
      <p:pic>
        <p:nvPicPr>
          <p:cNvPr id="7" name="Рисунок 6" descr="Рисунок21.pn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0" y="714356"/>
            <a:ext cx="1178316" cy="1381750"/>
          </a:xfrm>
          <a:prstGeom prst="rect">
            <a:avLst/>
          </a:prstGeom>
        </p:spPr>
      </p:pic>
      <p:pic>
        <p:nvPicPr>
          <p:cNvPr id="8" name="Рисунок 7" descr="4405256-97398d577db0f26c.png"/>
          <p:cNvPicPr>
            <a:picLocks noChangeAspect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956000" y="1500174"/>
            <a:ext cx="1188000" cy="1584000"/>
          </a:xfrm>
          <a:prstGeom prst="rect">
            <a:avLst/>
          </a:prstGeom>
        </p:spPr>
      </p:pic>
      <p:pic>
        <p:nvPicPr>
          <p:cNvPr id="9" name="Рисунок 8" descr="4405260-1697d87453669933.png"/>
          <p:cNvPicPr>
            <a:picLocks noChangeAspect="1"/>
          </p:cNvPicPr>
          <p:nvPr/>
        </p:nvPicPr>
        <p:blipFill>
          <a:blip r:embed="rId1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142976" y="571480"/>
            <a:ext cx="1188000" cy="1584000"/>
          </a:xfrm>
          <a:prstGeom prst="rect">
            <a:avLst/>
          </a:prstGeom>
        </p:spPr>
      </p:pic>
      <p:sp>
        <p:nvSpPr>
          <p:cNvPr id="13" name="Управляющая кнопка: далее 12">
            <a:hlinkClick r:id="" action="ppaction://hlinkshowjump?jump=nextslide" highlightClick="1"/>
          </p:cNvPr>
          <p:cNvSpPr/>
          <p:nvPr/>
        </p:nvSpPr>
        <p:spPr>
          <a:xfrm>
            <a:off x="8101584" y="5815584"/>
            <a:ext cx="1042416" cy="1042416"/>
          </a:xfrm>
          <a:prstGeom prst="actionButtonForwardNext">
            <a:avLst/>
          </a:prstGeom>
          <a:blipFill>
            <a:blip r:embed="rId11"/>
            <a:stretch>
              <a:fillRect/>
            </a:stretch>
          </a:blipFill>
          <a:ln>
            <a:noFill/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6" name="Рисунок 15" descr="2363827-c00b5df86ea72617.png"/>
          <p:cNvPicPr>
            <a:picLocks noChangeAspect="1"/>
          </p:cNvPicPr>
          <p:nvPr/>
        </p:nvPicPr>
        <p:blipFill>
          <a:blip r:embed="rId1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000232" y="285728"/>
            <a:ext cx="4920600" cy="6372000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2643174" y="1500174"/>
            <a:ext cx="3566041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Хм….. Нашли……</a:t>
            </a:r>
          </a:p>
          <a:p>
            <a:r>
              <a:rPr lang="ru-RU" dirty="0" smtClean="0"/>
              <a:t>Теперь задание сложнее!!!!</a:t>
            </a:r>
          </a:p>
          <a:p>
            <a:r>
              <a:rPr lang="ru-RU" dirty="0" smtClean="0"/>
              <a:t>Выбери правильное имя автора и </a:t>
            </a:r>
          </a:p>
          <a:p>
            <a:r>
              <a:rPr lang="ru-RU" dirty="0" smtClean="0"/>
              <a:t>название!</a:t>
            </a:r>
          </a:p>
          <a:p>
            <a:r>
              <a:rPr lang="ru-RU" dirty="0" smtClean="0"/>
              <a:t>Угадаете – отправляетесь  на </a:t>
            </a:r>
          </a:p>
          <a:p>
            <a:r>
              <a:rPr lang="ru-RU" dirty="0" smtClean="0"/>
              <a:t>волшебную поляну! Не угадаете – </a:t>
            </a:r>
          </a:p>
          <a:p>
            <a:r>
              <a:rPr lang="ru-RU" dirty="0" smtClean="0"/>
              <a:t>книга моя!!!!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847 0.01482 C -0.04218 0.0169 -0.04583 0.01829 -0.06128 0.01482 C -0.06579 0.01389 -0.07118 0.00371 -0.07413 -0.00046 C -0.07725 -0.01342 -0.08715 -0.02315 -0.09409 -0.03287 C -0.09565 -0.03912 -0.10121 -0.05 -0.10121 -0.05 C -0.10364 -0.06736 -0.10833 -0.0919 -0.0927 -0.09954 C -0.09062 -0.1081 -0.08819 -0.10625 -0.08263 -0.11088 C -0.07847 -0.11944 -0.07274 -0.12824 -0.06562 -0.13194 C -0.05746 -0.14213 -0.05225 -0.15185 -0.0427 -0.16041 C -0.0394 -0.16342 -0.02934 -0.16528 -0.02552 -0.1662 C -0.00486 -0.16389 -0.00607 -0.16273 0.01007 -0.15463 C 0.01494 -0.14861 0.02066 -0.14537 0.02587 -0.13958 C 0.03073 -0.13403 0.03369 -0.12893 0.04011 -0.12616 C 0.04341 -0.12176 0.0441 -0.11736 0.04723 -0.11273 C 0.04671 -0.10764 0.04723 -0.10231 0.04584 -0.09745 C 0.0441 -0.09166 0.03299 -0.09004 0.03299 -0.09004 C 0.01945 -0.09213 0.00747 -0.09722 -0.00555 -0.10139 C -0.01076 -0.10579 -0.01909 -0.11018 -0.02274 -0.11666 C -0.02829 -0.12639 -0.02534 -0.12199 -0.03125 -0.12986 C -0.03211 -0.13379 -0.0342 -0.13727 -0.0342 -0.14143 C -0.0342 -0.1618 -0.02829 -0.1669 -0.0184 -0.1794 C -0.01718 -0.18449 -0.01354 -0.19028 -0.00989 -0.19282 C -0.00711 -0.19467 -0.00121 -0.19653 -0.00121 -0.19653 C 0.01754 -0.18842 0.01997 -0.18704 0.04306 -0.18518 C 0.04775 -0.1831 0.05122 -0.17963 0.05591 -0.17754 C 0.06025 -0.17384 0.06389 -0.17199 0.06875 -0.16991 C 0.07362 -0.16551 0.07188 -0.16643 0.07726 -0.16412 C 0.08021 -0.16273 0.08594 -0.16041 0.08594 -0.16041 C 0.09914 -0.14861 0.1106 -0.13541 0.12292 -0.12222 C 0.12796 -0.1169 0.13039 -0.11018 0.13594 -0.10509 C 0.13681 -0.10324 0.1375 -0.10092 0.13872 -0.09954 C 0.14132 -0.09653 0.14723 -0.0919 0.14723 -0.0919 C 0.15139 -0.07639 0.15105 -0.05116 0.1415 -0.03842 C 0.13889 -0.02824 0.12917 -0.01504 0.12153 -0.0118 C 0.11719 -0.0081 0.11494 -0.0044 0.11007 -0.00231 C 0.08646 0.01875 0.05764 0.01181 0.03021 0.01296 C 0.01789 0.01343 0.00539 0.01412 -0.00694 0.01482 C -0.02465 0.0169 -0.01753 0.01829 -0.02847 0.01482 Z " pathEditMode="relative" ptsTypes="ffffffffffffffffffffffffffffffffffffff">
                                      <p:cBhvr>
                                        <p:cTn id="6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0 C -0.00139 -0.00023 -0.01042 -0.00162 -0.01285 -0.0037 C -0.02257 -0.01157 -0.00764 -0.00417 -0.01997 -0.00949 C -0.02344 -0.01389 -0.02605 -0.01736 -0.03004 -0.02083 C -0.03924 -0.03981 -0.03577 -0.06759 -0.02431 -0.0838 C -0.0224 -0.09167 -0.01806 -0.09653 -0.01424 -0.10278 C -0.0073 -0.11435 -0.00139 -0.12269 0.01007 -0.12569 C 0.02517 -0.12407 0.03941 -0.11782 0.05434 -0.1162 C 0.06388 -0.11528 0.07326 -0.11505 0.08281 -0.11435 C 0.08333 -0.11435 0.09704 -0.11227 0.1 -0.11042 C 0.10121 -0.10972 0.10173 -0.10764 0.10295 -0.10671 C 0.10416 -0.10579 0.10573 -0.10532 0.10711 -0.10463 C 0.11076 -0.1 0.11788 -0.09606 0.12291 -0.09329 C 0.12569 -0.09167 0.13142 -0.08958 0.13142 -0.08935 C 0.13281 -0.08819 0.1342 -0.08681 0.13576 -0.08565 C 0.13715 -0.08472 0.13871 -0.08472 0.13993 -0.0838 C 0.1493 -0.07616 0.13559 -0.08287 0.14722 -0.07801 C 0.15729 -0.06898 0.16892 -0.05694 0.18142 -0.05509 C 0.19062 -0.0537 0.19948 -0.05255 0.2085 -0.04954 C 0.21857 -0.05069 0.22534 -0.05116 0.23437 -0.05509 C 0.24132 -0.06505 0.23229 -0.05347 0.24149 -0.06088 C 0.24531 -0.06389 0.24722 -0.06968 0.25138 -0.07245 C 0.25798 -0.07685 0.26458 -0.0787 0.27152 -0.08194 C 0.27621 -0.08819 0.27968 -0.09468 0.28437 -0.10093 C 0.28784 -0.11505 0.29861 -0.11759 0.30573 -0.12755 C 0.31059 -0.13449 0.3151 -0.14167 0.31996 -0.14861 C 0.32291 -0.15903 0.31961 -0.14977 0.3243 -0.1581 C 0.32638 -0.16181 0.33003 -0.16944 0.33003 -0.16921 C 0.33125 -0.17431 0.33333 -0.18264 0.33576 -0.18657 C 0.33628 -0.1875 0.35052 -0.20509 0.35138 -0.20579 C 0.3592 -0.21204 0.37222 -0.20972 0.38142 -0.21134 C 0.39826 -0.21042 0.41198 -0.2125 0.42708 -0.20579 C 0.43507 -0.19861 0.44357 -0.19537 0.45295 -0.19236 C 0.45781 -0.18889 0.46198 -0.18519 0.46718 -0.18287 C 0.47066 -0.17569 0.47395 -0.17014 0.48003 -0.16759 C 0.48489 -0.16065 0.49045 -0.15324 0.49722 -0.15046 C 0.50225 -0.14005 0.49722 -0.14861 0.50434 -0.14097 C 0.51354 -0.13102 0.51979 -0.11782 0.53142 -0.11227 C 0.53854 -0.10347 0.54895 -0.10301 0.55711 -0.09699 C 0.56007 -0.09468 0.5625 -0.0912 0.56579 -0.08958 C 0.58055 -0.08218 0.59722 -0.0787 0.61284 -0.07616 C 0.61718 -0.07685 0.62152 -0.07662 0.62569 -0.07801 C 0.62743 -0.07847 0.62847 -0.08102 0.63003 -0.08194 C 0.63281 -0.08356 0.63854 -0.08565 0.63854 -0.08542 C 0.64566 -0.09514 0.6368 -0.08449 0.64566 -0.09144 C 0.64913 -0.09398 0.65121 -0.09954 0.65434 -0.10278 C 0.65989 -0.10833 0.66493 -0.11343 0.67152 -0.1162 C 0.67552 -0.12407 0.68055 -0.12477 0.68715 -0.12755 C 0.69757 -0.13194 0.70763 -0.13519 0.71857 -0.13704 C 0.72934 -0.14213 0.74027 -0.13773 0.75 -0.13148 C 0.75694 -0.12222 0.74791 -0.13287 0.7585 -0.12569 C 0.75972 -0.12477 0.76024 -0.12269 0.76145 -0.12176 C 0.76284 -0.12083 0.76441 -0.1206 0.76579 -0.11991 C 0.76996 -0.1162 0.77239 -0.1125 0.77708 -0.11042 C 0.78055 -0.10602 0.78854 -0.09907 0.78854 -0.09884 C 0.79097 -0.08866 0.79236 -0.09537 0.79722 -0.08565 C 0.79965 -0.07523 0.79774 -0.08194 0.80434 -0.06852 C 0.8052 -0.06667 0.80607 -0.06458 0.80711 -0.06273 C 0.80798 -0.06088 0.81007 -0.05718 0.81007 -0.05694 C 0.81267 -0.04606 0.81684 -0.02708 0.82291 -0.01898 C 0.82448 -0.01273 0.82691 -0.0081 0.82864 -0.00185 C 0.82743 0.02454 0.82534 0.06806 0.81007 0.08958 C 0.80642 0.10278 0.81128 0.08843 0.80434 0.09907 C 0.79843 0.1081 0.79965 0.1125 0.79149 0.1162 C 0.78593 0.12708 0.77638 0.13125 0.76718 0.13519 C 0.76579 0.13657 0.76406 0.1375 0.76284 0.13912 C 0.76163 0.14074 0.76145 0.14352 0.76007 0.14491 C 0.75885 0.14606 0.75711 0.14583 0.75573 0.14676 C 0.75017 0.15023 0.74774 0.15417 0.74149 0.15625 C 0.7368 0.16227 0.7335 0.16157 0.72708 0.16389 C 0.70972 0.16991 0.69236 0.1713 0.6743 0.17338 C 0.65451 0.17847 0.68663 0.1706 0.64861 0.17708 C 0.63159 0.18009 0.61458 0.18889 0.59722 0.19051 C 0.56111 0.19421 0.58489 0.19213 0.52569 0.19421 C 0.50416 0.19606 0.4809 0.19653 0.46007 0.20579 C 0.40243 0.20116 0.42673 0.20023 0.38715 0.20394 C 0.38073 0.20602 0.37482 0.2088 0.36857 0.21157 C 0.36579 0.21273 0.36007 0.21528 0.36007 0.21551 C 0.35642 0.21991 0.35347 0.22269 0.34861 0.22477 C 0.34479 0.22986 0.346 0.22917 0.33993 0.23241 C 0.33715 0.2338 0.33142 0.23634 0.33142 0.23657 C 0.30034 0.23495 0.29201 0.2338 0.26718 0.23056 C 0.24513 0.22106 0.22048 0.225 0.19861 0.23426 C 0.18958 0.23356 0.18055 0.2338 0.17152 0.23241 C 0.1585 0.23056 0.14583 0.22338 0.13281 0.22106 C 0.12604 0.21782 0.11996 0.21667 0.11284 0.21528 C 0.10382 0.21597 0.09479 0.21597 0.08576 0.21713 C 0.08038 0.21782 0.07517 0.21991 0.06996 0.22106 C 0.06718 0.22176 0.06145 0.22292 0.06145 0.22315 C -0.00052 0.22106 0.01111 0.23542 -0.01563 0.21157 C -0.01997 0.20301 -0.02587 0.19745 -0.03143 0.19051 C -0.03542 0.17407 -0.02987 0.19398 -0.03577 0.18102 C -0.03872 0.17454 -0.04115 0.16551 -0.04289 0.1581 C -0.04375 0.13542 -0.04184 0.10972 -0.05139 0.08958 C -0.0533 0.07894 -0.05417 0.06806 -0.05573 0.05718 C -0.05469 0.04583 -0.05296 0.0375 -0.05139 0.02662 C -0.03733 0.02917 -0.01702 0.02176 -0.00712 0.03426 C -0.0066 0.03611 -0.0066 0.03843 -0.00573 0.04005 C -0.00504 0.04167 -0.00313 0.04213 -0.00278 0.04375 C -0.00087 0.05255 -0.00296 0.07014 0.00434 0.07616 C 0.00538 0.07708 0.0118 0.07963 0.01284 0.08009 C 0.02552 0.07847 0.02934 0.07963 0.03715 0.06852 C 0.04045 0.05532 0.03888 0.06088 0.04149 0.05139 C 0.04045 0.03935 0.04062 0.03079 0.03576 0.02106 C 0.03402 0.01412 0.03177 0.01319 0.02864 0.00764 C 0.02118 -0.00579 0.02656 -0.00185 0.01857 -0.00579 C 0.00816 -0.00278 -0.00226 0.00231 -0.01285 0.00394 C -0.01667 0.00463 -0.02813 0.00579 -0.02431 0.00579 C -0.01962 0.00579 -0.01476 0.00463 -0.01007 0.00394 C -0.00816 0.00324 -0.00608 0.00301 -0.00434 0.00185 C -0.00313 0.00116 -0.00261 -0.00139 -0.00139 -0.00185 C -0.0007 -0.00208 -0.00052 -0.00069 4.16667E-6 0 Z " pathEditMode="relative" rAng="0" ptsTypes="ffffffffffffffffffffffffffffffffffffffffffffffffffffffffffffffffffffffffffffffffffffffffffffffffffffffffffffffff">
                                      <p:cBhvr>
                                        <p:cTn id="8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86" y="12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25 0  E" pathEditMode="relative" ptsTypes="">
                                      <p:cBhvr>
                                        <p:cTn id="10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1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3212 -0.00533 L -0.21788 -0.00533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5" y="0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0"/>
                            </p:stCondLst>
                            <p:childTnLst>
                              <p:par>
                                <p:cTn id="54" presetID="29" presetClass="exit" presetSubtype="0" fill="hold" nodeType="afterEffect">
                                  <p:stCondLst>
                                    <p:cond delay="7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55" dur="1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a16ff4db032cfe9d44935f19cae4477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15272" y="4143380"/>
            <a:ext cx="1143008" cy="1666875"/>
          </a:xfrm>
          <a:prstGeom prst="rect">
            <a:avLst/>
          </a:prstGeom>
        </p:spPr>
      </p:pic>
      <p:pic>
        <p:nvPicPr>
          <p:cNvPr id="3" name="Рисунок 2" descr="382_club-fish_ru _9_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00034" y="5357826"/>
            <a:ext cx="1285884" cy="1123892"/>
          </a:xfrm>
          <a:prstGeom prst="rect">
            <a:avLst/>
          </a:prstGeom>
        </p:spPr>
      </p:pic>
      <p:pic>
        <p:nvPicPr>
          <p:cNvPr id="4" name="Рисунок 3" descr="649195.gif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2500298" y="3286124"/>
            <a:ext cx="844272" cy="936000"/>
          </a:xfrm>
          <a:prstGeom prst="rect">
            <a:avLst/>
          </a:prstGeom>
        </p:spPr>
      </p:pic>
      <p:pic>
        <p:nvPicPr>
          <p:cNvPr id="5" name="Рисунок 4" descr="607161.jpg"/>
          <p:cNvPicPr>
            <a:picLocks noChangeAspect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28662" y="4572008"/>
            <a:ext cx="576000" cy="576000"/>
          </a:xfrm>
          <a:prstGeom prst="rect">
            <a:avLst/>
          </a:prstGeom>
        </p:spPr>
      </p:pic>
      <p:pic>
        <p:nvPicPr>
          <p:cNvPr id="6" name="Рисунок 5" descr="75173708_large_multpictnarodru112.jpg"/>
          <p:cNvPicPr>
            <a:picLocks noChangeAspect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429124" y="5572140"/>
            <a:ext cx="492173" cy="540000"/>
          </a:xfrm>
          <a:prstGeom prst="rect">
            <a:avLst/>
          </a:prstGeom>
        </p:spPr>
      </p:pic>
      <p:pic>
        <p:nvPicPr>
          <p:cNvPr id="7" name="Рисунок 6" descr="Рисунок21.png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0" y="714356"/>
            <a:ext cx="1178316" cy="1381750"/>
          </a:xfrm>
          <a:prstGeom prst="rect">
            <a:avLst/>
          </a:prstGeom>
        </p:spPr>
      </p:pic>
      <p:pic>
        <p:nvPicPr>
          <p:cNvPr id="8" name="Рисунок 7" descr="4405256-97398d577db0f26c.png"/>
          <p:cNvPicPr>
            <a:picLocks noChangeAspect="1"/>
          </p:cNvPicPr>
          <p:nvPr/>
        </p:nvPicPr>
        <p:blipFill>
          <a:blip r:embed="rId1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956000" y="1500174"/>
            <a:ext cx="1188000" cy="1584000"/>
          </a:xfrm>
          <a:prstGeom prst="rect">
            <a:avLst/>
          </a:prstGeom>
        </p:spPr>
      </p:pic>
      <p:pic>
        <p:nvPicPr>
          <p:cNvPr id="9" name="Рисунок 8" descr="4405260-1697d87453669933.png"/>
          <p:cNvPicPr>
            <a:picLocks noChangeAspect="1"/>
          </p:cNvPicPr>
          <p:nvPr/>
        </p:nvPicPr>
        <p:blipFill>
          <a:blip r:embed="rId1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142976" y="571480"/>
            <a:ext cx="1188000" cy="1584000"/>
          </a:xfrm>
          <a:prstGeom prst="rect">
            <a:avLst/>
          </a:prstGeom>
        </p:spPr>
      </p:pic>
      <p:sp>
        <p:nvSpPr>
          <p:cNvPr id="13" name="Управляющая кнопка: настраиваемая 12">
            <a:hlinkClick r:id="" action="ppaction://hlinkshowjump?jump=nextslide" highlightClick="1">
              <a:snd r:embed="rId12" name="applause.wav" builtIn="1"/>
            </a:hlinkClick>
          </p:cNvPr>
          <p:cNvSpPr/>
          <p:nvPr/>
        </p:nvSpPr>
        <p:spPr>
          <a:xfrm>
            <a:off x="428596" y="2285992"/>
            <a:ext cx="2571768" cy="571504"/>
          </a:xfrm>
          <a:prstGeom prst="actionButtonBlank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К.Сен-Санс «Аквариум»</a:t>
            </a:r>
            <a:endParaRPr lang="ru-RU" dirty="0"/>
          </a:p>
        </p:txBody>
      </p:sp>
      <p:sp>
        <p:nvSpPr>
          <p:cNvPr id="14" name="Управляющая кнопка: настраиваемая 13">
            <a:hlinkClick r:id="" action="ppaction://noaction" highlightClick="1"/>
          </p:cNvPr>
          <p:cNvSpPr/>
          <p:nvPr/>
        </p:nvSpPr>
        <p:spPr>
          <a:xfrm>
            <a:off x="3071802" y="1000108"/>
            <a:ext cx="2928958" cy="500066"/>
          </a:xfrm>
          <a:prstGeom prst="actionButtonBlank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С. Прокофьев «Сказочка»</a:t>
            </a:r>
            <a:endParaRPr lang="ru-RU" dirty="0"/>
          </a:p>
        </p:txBody>
      </p:sp>
      <p:sp>
        <p:nvSpPr>
          <p:cNvPr id="15" name="Управляющая кнопка: настраиваемая 14">
            <a:hlinkClick r:id="" action="ppaction://noaction" highlightClick="1"/>
          </p:cNvPr>
          <p:cNvSpPr/>
          <p:nvPr/>
        </p:nvSpPr>
        <p:spPr>
          <a:xfrm>
            <a:off x="5286380" y="2285992"/>
            <a:ext cx="2714644" cy="571504"/>
          </a:xfrm>
          <a:prstGeom prst="actionButtonBlank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П.Чайковский «Вальс цветов»</a:t>
            </a:r>
            <a:endParaRPr lang="ru-RU" dirty="0"/>
          </a:p>
        </p:txBody>
      </p:sp>
      <p:pic>
        <p:nvPicPr>
          <p:cNvPr id="16" name="Kamil_-Sen-Sans-Akvarium(muzofon.co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13"/>
          <a:stretch>
            <a:fillRect/>
          </a:stretch>
        </p:blipFill>
        <p:spPr>
          <a:xfrm>
            <a:off x="214282" y="5572140"/>
            <a:ext cx="304800" cy="304800"/>
          </a:xfrm>
          <a:prstGeom prst="rect">
            <a:avLst/>
          </a:prstGeom>
        </p:spPr>
      </p:pic>
      <p:sp>
        <p:nvSpPr>
          <p:cNvPr id="17" name="Управляющая кнопка: далее 16">
            <a:hlinkClick r:id="" action="ppaction://hlinkshowjump?jump=nextslide" highlightClick="1"/>
          </p:cNvPr>
          <p:cNvSpPr/>
          <p:nvPr/>
        </p:nvSpPr>
        <p:spPr>
          <a:xfrm>
            <a:off x="8101584" y="5815584"/>
            <a:ext cx="1042416" cy="1042416"/>
          </a:xfrm>
          <a:prstGeom prst="actionButtonForwardNext">
            <a:avLst/>
          </a:prstGeom>
          <a:blipFill>
            <a:blip r:embed="rId14"/>
            <a:stretch>
              <a:fillRect/>
            </a:stretch>
          </a:blipFill>
          <a:ln>
            <a:noFill/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repeatCount="500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847 0.01482 C -0.04218 0.0169 -0.04583 0.01829 -0.06128 0.01482 C -0.06579 0.01389 -0.07118 0.00371 -0.07413 -0.00046 C -0.07725 -0.01342 -0.08715 -0.02315 -0.09409 -0.03287 C -0.09565 -0.03912 -0.10121 -0.05 -0.10121 -0.05 C -0.10364 -0.06736 -0.10833 -0.0919 -0.0927 -0.09954 C -0.09062 -0.1081 -0.08819 -0.10625 -0.08263 -0.11088 C -0.07847 -0.11944 -0.07274 -0.12824 -0.06562 -0.13194 C -0.05746 -0.14213 -0.05225 -0.15185 -0.0427 -0.16041 C -0.0394 -0.16342 -0.02934 -0.16528 -0.02552 -0.1662 C -0.00486 -0.16389 -0.00607 -0.16273 0.01007 -0.15463 C 0.01494 -0.14861 0.02066 -0.14537 0.02587 -0.13958 C 0.03073 -0.13403 0.03369 -0.12893 0.04011 -0.12616 C 0.04341 -0.12176 0.0441 -0.11736 0.04723 -0.11273 C 0.04671 -0.10764 0.04723 -0.10231 0.04584 -0.09745 C 0.0441 -0.09166 0.03299 -0.09004 0.03299 -0.09004 C 0.01945 -0.09213 0.00747 -0.09722 -0.00555 -0.10139 C -0.01076 -0.10579 -0.01909 -0.11018 -0.02274 -0.11666 C -0.02829 -0.12639 -0.02534 -0.12199 -0.03125 -0.12986 C -0.03211 -0.13379 -0.0342 -0.13727 -0.0342 -0.14143 C -0.0342 -0.1618 -0.02829 -0.1669 -0.0184 -0.1794 C -0.01718 -0.18449 -0.01354 -0.19028 -0.00989 -0.19282 C -0.00711 -0.19467 -0.00121 -0.19653 -0.00121 -0.19653 C 0.01754 -0.18842 0.01997 -0.18704 0.04306 -0.18518 C 0.04775 -0.1831 0.05122 -0.17963 0.05591 -0.17754 C 0.06025 -0.17384 0.06389 -0.17199 0.06875 -0.16991 C 0.07362 -0.16551 0.07188 -0.16643 0.07726 -0.16412 C 0.08021 -0.16273 0.08594 -0.16041 0.08594 -0.16041 C 0.09914 -0.14861 0.1106 -0.13541 0.12292 -0.12222 C 0.12796 -0.1169 0.13039 -0.11018 0.13594 -0.10509 C 0.13681 -0.10324 0.1375 -0.10092 0.13872 -0.09954 C 0.14132 -0.09653 0.14723 -0.0919 0.14723 -0.0919 C 0.15139 -0.07639 0.15105 -0.05116 0.1415 -0.03842 C 0.13889 -0.02824 0.12917 -0.01504 0.12153 -0.0118 C 0.11719 -0.0081 0.11494 -0.0044 0.11007 -0.00231 C 0.08646 0.01875 0.05764 0.01181 0.03021 0.01296 C 0.01789 0.01343 0.00539 0.01412 -0.00694 0.01482 C -0.02465 0.0169 -0.01753 0.01829 -0.02847 0.01482 Z " pathEditMode="relative" ptsTypes="ffffffffffffffffffffffffffffffffffffff">
                                      <p:cBhvr>
                                        <p:cTn id="6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0" presetClass="path" presetSubtype="0" repeatCount="500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0 C -0.00139 -0.00023 -0.01042 -0.00162 -0.01285 -0.0037 C -0.02257 -0.01157 -0.00764 -0.00417 -0.01997 -0.00949 C -0.02344 -0.01389 -0.02605 -0.01736 -0.03004 -0.02083 C -0.03924 -0.03981 -0.03577 -0.06759 -0.02431 -0.0838 C -0.0224 -0.09167 -0.01806 -0.09653 -0.01424 -0.10278 C -0.0073 -0.11435 -0.00139 -0.12269 0.01007 -0.12569 C 0.02517 -0.12407 0.03941 -0.11782 0.05434 -0.1162 C 0.06388 -0.11528 0.07326 -0.11505 0.08281 -0.11435 C 0.08333 -0.11435 0.09704 -0.11227 0.1 -0.11042 C 0.10121 -0.10972 0.10173 -0.10764 0.10295 -0.10671 C 0.10416 -0.10579 0.10573 -0.10532 0.10711 -0.10463 C 0.11076 -0.1 0.11788 -0.09606 0.12291 -0.09329 C 0.12569 -0.09167 0.13142 -0.08958 0.13142 -0.08935 C 0.13281 -0.08819 0.1342 -0.08681 0.13576 -0.08565 C 0.13715 -0.08472 0.13871 -0.08472 0.13993 -0.0838 C 0.1493 -0.07616 0.13559 -0.08287 0.14722 -0.07801 C 0.15729 -0.06898 0.16892 -0.05694 0.18142 -0.05509 C 0.19062 -0.0537 0.19948 -0.05255 0.2085 -0.04954 C 0.21857 -0.05069 0.22534 -0.05116 0.23437 -0.05509 C 0.24132 -0.06505 0.23229 -0.05347 0.24149 -0.06088 C 0.24531 -0.06389 0.24722 -0.06968 0.25138 -0.07245 C 0.25798 -0.07685 0.26458 -0.0787 0.27152 -0.08194 C 0.27621 -0.08819 0.27968 -0.09468 0.28437 -0.10093 C 0.28784 -0.11505 0.29861 -0.11759 0.30573 -0.12755 C 0.31059 -0.13449 0.3151 -0.14167 0.31996 -0.14861 C 0.32291 -0.15903 0.31961 -0.14977 0.3243 -0.1581 C 0.32638 -0.16181 0.33003 -0.16944 0.33003 -0.16921 C 0.33125 -0.17431 0.33333 -0.18264 0.33576 -0.18657 C 0.33628 -0.1875 0.35052 -0.20509 0.35138 -0.20579 C 0.3592 -0.21204 0.37222 -0.20972 0.38142 -0.21134 C 0.39826 -0.21042 0.41198 -0.2125 0.42708 -0.20579 C 0.43507 -0.19861 0.44357 -0.19537 0.45295 -0.19236 C 0.45781 -0.18889 0.46198 -0.18519 0.46718 -0.18287 C 0.47066 -0.17569 0.47395 -0.17014 0.48003 -0.16759 C 0.48489 -0.16065 0.49045 -0.15324 0.49722 -0.15046 C 0.50225 -0.14005 0.49722 -0.14861 0.50434 -0.14097 C 0.51354 -0.13102 0.51979 -0.11782 0.53142 -0.11227 C 0.53854 -0.10347 0.54895 -0.10301 0.55711 -0.09699 C 0.56007 -0.09468 0.5625 -0.0912 0.56579 -0.08958 C 0.58055 -0.08218 0.59722 -0.0787 0.61284 -0.07616 C 0.61718 -0.07685 0.62152 -0.07662 0.62569 -0.07801 C 0.62743 -0.07847 0.62847 -0.08102 0.63003 -0.08194 C 0.63281 -0.08356 0.63854 -0.08565 0.63854 -0.08542 C 0.64566 -0.09514 0.6368 -0.08449 0.64566 -0.09144 C 0.64913 -0.09398 0.65121 -0.09954 0.65434 -0.10278 C 0.65989 -0.10833 0.66493 -0.11343 0.67152 -0.1162 C 0.67552 -0.12407 0.68055 -0.12477 0.68715 -0.12755 C 0.69757 -0.13194 0.70763 -0.13519 0.71857 -0.13704 C 0.72934 -0.14213 0.74027 -0.13773 0.75 -0.13148 C 0.75694 -0.12222 0.74791 -0.13287 0.7585 -0.12569 C 0.75972 -0.12477 0.76024 -0.12269 0.76145 -0.12176 C 0.76284 -0.12083 0.76441 -0.1206 0.76579 -0.11991 C 0.76996 -0.1162 0.77239 -0.1125 0.77708 -0.11042 C 0.78055 -0.10602 0.78854 -0.09907 0.78854 -0.09884 C 0.79097 -0.08866 0.79236 -0.09537 0.79722 -0.08565 C 0.79965 -0.07523 0.79774 -0.08194 0.80434 -0.06852 C 0.8052 -0.06667 0.80607 -0.06458 0.80711 -0.06273 C 0.80798 -0.06088 0.81007 -0.05718 0.81007 -0.05694 C 0.81267 -0.04606 0.81684 -0.02708 0.82291 -0.01898 C 0.82448 -0.01273 0.82691 -0.0081 0.82864 -0.00185 C 0.82743 0.02454 0.82534 0.06806 0.81007 0.08958 C 0.80642 0.10278 0.81128 0.08843 0.80434 0.09907 C 0.79843 0.1081 0.79965 0.1125 0.79149 0.1162 C 0.78593 0.12708 0.77638 0.13125 0.76718 0.13519 C 0.76579 0.13657 0.76406 0.1375 0.76284 0.13912 C 0.76163 0.14074 0.76145 0.14352 0.76007 0.14491 C 0.75885 0.14606 0.75711 0.14583 0.75573 0.14676 C 0.75017 0.15023 0.74774 0.15417 0.74149 0.15625 C 0.7368 0.16227 0.7335 0.16157 0.72708 0.16389 C 0.70972 0.16991 0.69236 0.1713 0.6743 0.17338 C 0.65451 0.17847 0.68663 0.1706 0.64861 0.17708 C 0.63159 0.18009 0.61458 0.18889 0.59722 0.19051 C 0.56111 0.19421 0.58489 0.19213 0.52569 0.19421 C 0.50416 0.19606 0.4809 0.19653 0.46007 0.20579 C 0.40243 0.20116 0.42673 0.20023 0.38715 0.20394 C 0.38073 0.20602 0.37482 0.2088 0.36857 0.21157 C 0.36579 0.21273 0.36007 0.21528 0.36007 0.21551 C 0.35642 0.21991 0.35347 0.22269 0.34861 0.22477 C 0.34479 0.22986 0.346 0.22917 0.33993 0.23241 C 0.33715 0.2338 0.33142 0.23634 0.33142 0.23657 C 0.30034 0.23495 0.29201 0.2338 0.26718 0.23056 C 0.24513 0.22106 0.22048 0.225 0.19861 0.23426 C 0.18958 0.23356 0.18055 0.2338 0.17152 0.23241 C 0.1585 0.23056 0.14583 0.22338 0.13281 0.22106 C 0.12604 0.21782 0.11996 0.21667 0.11284 0.21528 C 0.10382 0.21597 0.09479 0.21597 0.08576 0.21713 C 0.08038 0.21782 0.07517 0.21991 0.06996 0.22106 C 0.06718 0.22176 0.06145 0.22292 0.06145 0.22315 C -0.00052 0.22106 0.01111 0.23542 -0.01563 0.21157 C -0.01997 0.20301 -0.02587 0.19745 -0.03143 0.19051 C -0.03542 0.17407 -0.02987 0.19398 -0.03577 0.18102 C -0.03872 0.17454 -0.04115 0.16551 -0.04289 0.1581 C -0.04375 0.13542 -0.04184 0.10972 -0.05139 0.08958 C -0.0533 0.07894 -0.05417 0.06806 -0.05573 0.05718 C -0.05469 0.04583 -0.05296 0.0375 -0.05139 0.02662 C -0.03733 0.02917 -0.01702 0.02176 -0.00712 0.03426 C -0.0066 0.03611 -0.0066 0.03843 -0.00573 0.04005 C -0.00504 0.04167 -0.00313 0.04213 -0.00278 0.04375 C -0.00087 0.05255 -0.00296 0.07014 0.00434 0.07616 C 0.00538 0.07708 0.0118 0.07963 0.01284 0.08009 C 0.02552 0.07847 0.02934 0.07963 0.03715 0.06852 C 0.04045 0.05532 0.03888 0.06088 0.04149 0.05139 C 0.04045 0.03935 0.04062 0.03079 0.03576 0.02106 C 0.03402 0.01412 0.03177 0.01319 0.02864 0.00764 C 0.02118 -0.00579 0.02656 -0.00185 0.01857 -0.00579 C 0.00816 -0.00278 -0.00226 0.00231 -0.01285 0.00394 C -0.01667 0.00463 -0.02813 0.00579 -0.02431 0.00579 C -0.01962 0.00579 -0.01476 0.00463 -0.01007 0.00394 C -0.00816 0.00324 -0.00608 0.00301 -0.00434 0.00185 C -0.00313 0.00116 -0.00261 -0.00139 -0.00139 -0.00185 C -0.0007 -0.00208 -0.00052 -0.00069 4.16667E-6 0 Z " pathEditMode="relative" rAng="0" ptsTypes="ffffffffffffffffffffffffffffffffffffffffffffffffffffffffffffffffffffffffffffffffffffffffffffffffffffffffffffffff">
                                      <p:cBhvr>
                                        <p:cTn id="8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86" y="12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25 0  E" pathEditMode="relative" ptsTypes="">
                                      <p:cBhvr>
                                        <p:cTn id="10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1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3212 -0.00533 L -0.21788 -0.00533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5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1" fill="hold"/>
                                        <p:tgtEl>
                                          <p:spTgt spid="1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6"/>
                </p:tgtEl>
              </p:cMediaNode>
            </p:audio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a16ff4db032cfe9d44935f19cae4477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15272" y="4143380"/>
            <a:ext cx="1143008" cy="1666875"/>
          </a:xfrm>
          <a:prstGeom prst="rect">
            <a:avLst/>
          </a:prstGeom>
        </p:spPr>
      </p:pic>
      <p:pic>
        <p:nvPicPr>
          <p:cNvPr id="3" name="Рисунок 2" descr="382_club-fish_ru _9_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00034" y="5357826"/>
            <a:ext cx="1285884" cy="1123892"/>
          </a:xfrm>
          <a:prstGeom prst="rect">
            <a:avLst/>
          </a:prstGeom>
        </p:spPr>
      </p:pic>
      <p:pic>
        <p:nvPicPr>
          <p:cNvPr id="4" name="Рисунок 3" descr="649195.gif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2500298" y="3286124"/>
            <a:ext cx="844272" cy="936000"/>
          </a:xfrm>
          <a:prstGeom prst="rect">
            <a:avLst/>
          </a:prstGeom>
        </p:spPr>
      </p:pic>
      <p:pic>
        <p:nvPicPr>
          <p:cNvPr id="5" name="Рисунок 4" descr="607161.jpg"/>
          <p:cNvPicPr>
            <a:picLocks noChangeAspect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28662" y="4572008"/>
            <a:ext cx="576000" cy="576000"/>
          </a:xfrm>
          <a:prstGeom prst="rect">
            <a:avLst/>
          </a:prstGeom>
        </p:spPr>
      </p:pic>
      <p:pic>
        <p:nvPicPr>
          <p:cNvPr id="6" name="Рисунок 5" descr="75173708_large_multpictnarodru112.jpg"/>
          <p:cNvPicPr>
            <a:picLocks noChangeAspect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429124" y="5572140"/>
            <a:ext cx="492173" cy="540000"/>
          </a:xfrm>
          <a:prstGeom prst="rect">
            <a:avLst/>
          </a:prstGeom>
        </p:spPr>
      </p:pic>
      <p:pic>
        <p:nvPicPr>
          <p:cNvPr id="7" name="Рисунок 6" descr="Рисунок21.png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0" y="714356"/>
            <a:ext cx="1178316" cy="1381750"/>
          </a:xfrm>
          <a:prstGeom prst="rect">
            <a:avLst/>
          </a:prstGeom>
        </p:spPr>
      </p:pic>
      <p:pic>
        <p:nvPicPr>
          <p:cNvPr id="8" name="Рисунок 7" descr="4405256-97398d577db0f26c.png"/>
          <p:cNvPicPr>
            <a:picLocks noChangeAspect="1"/>
          </p:cNvPicPr>
          <p:nvPr/>
        </p:nvPicPr>
        <p:blipFill>
          <a:blip r:embed="rId1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956000" y="1500174"/>
            <a:ext cx="1188000" cy="1584000"/>
          </a:xfrm>
          <a:prstGeom prst="rect">
            <a:avLst/>
          </a:prstGeom>
        </p:spPr>
      </p:pic>
      <p:pic>
        <p:nvPicPr>
          <p:cNvPr id="9" name="Рисунок 8" descr="4405260-1697d87453669933.png"/>
          <p:cNvPicPr>
            <a:picLocks noChangeAspect="1"/>
          </p:cNvPicPr>
          <p:nvPr/>
        </p:nvPicPr>
        <p:blipFill>
          <a:blip r:embed="rId1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142976" y="571480"/>
            <a:ext cx="1188000" cy="1584000"/>
          </a:xfrm>
          <a:prstGeom prst="rect">
            <a:avLst/>
          </a:prstGeom>
        </p:spPr>
      </p:pic>
      <p:sp>
        <p:nvSpPr>
          <p:cNvPr id="13" name="Управляющая кнопка: настраиваемая 12">
            <a:hlinkClick r:id="" action="ppaction://noaction" highlightClick="1"/>
          </p:cNvPr>
          <p:cNvSpPr/>
          <p:nvPr/>
        </p:nvSpPr>
        <p:spPr>
          <a:xfrm>
            <a:off x="428596" y="2285992"/>
            <a:ext cx="2571768" cy="571504"/>
          </a:xfrm>
          <a:prstGeom prst="actionButtonBlank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К.Сен-Санс «Аквариум»</a:t>
            </a:r>
            <a:endParaRPr lang="ru-RU" dirty="0"/>
          </a:p>
        </p:txBody>
      </p:sp>
      <p:sp>
        <p:nvSpPr>
          <p:cNvPr id="14" name="Управляющая кнопка: настраиваемая 13">
            <a:hlinkClick r:id="" action="ppaction://hlinkshowjump?jump=nextslide" highlightClick="1">
              <a:snd r:embed="rId12" name="applause.wav" builtIn="1"/>
            </a:hlinkClick>
          </p:cNvPr>
          <p:cNvSpPr/>
          <p:nvPr/>
        </p:nvSpPr>
        <p:spPr>
          <a:xfrm>
            <a:off x="3071802" y="1000108"/>
            <a:ext cx="2928958" cy="500066"/>
          </a:xfrm>
          <a:prstGeom prst="actionButtonBlank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П.И.Чайковский «Лебединое озеро»</a:t>
            </a:r>
            <a:endParaRPr lang="ru-RU" dirty="0"/>
          </a:p>
        </p:txBody>
      </p:sp>
      <p:sp>
        <p:nvSpPr>
          <p:cNvPr id="15" name="Управляющая кнопка: настраиваемая 14">
            <a:hlinkClick r:id="" action="ppaction://noaction" highlightClick="1"/>
          </p:cNvPr>
          <p:cNvSpPr/>
          <p:nvPr/>
        </p:nvSpPr>
        <p:spPr>
          <a:xfrm>
            <a:off x="5286380" y="2285992"/>
            <a:ext cx="2714644" cy="571504"/>
          </a:xfrm>
          <a:prstGeom prst="actionButtonBlank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К.Сен-Санс «Лебедь»</a:t>
            </a:r>
            <a:endParaRPr lang="ru-RU" dirty="0"/>
          </a:p>
        </p:txBody>
      </p:sp>
      <p:sp>
        <p:nvSpPr>
          <p:cNvPr id="17" name="Управляющая кнопка: далее 16">
            <a:hlinkClick r:id="" action="ppaction://hlinkshowjump?jump=nextslide" highlightClick="1"/>
          </p:cNvPr>
          <p:cNvSpPr/>
          <p:nvPr/>
        </p:nvSpPr>
        <p:spPr>
          <a:xfrm>
            <a:off x="8101584" y="5815584"/>
            <a:ext cx="1042416" cy="1042416"/>
          </a:xfrm>
          <a:prstGeom prst="actionButtonForwardNext">
            <a:avLst/>
          </a:prstGeom>
          <a:blipFill>
            <a:blip r:embed="rId13"/>
            <a:stretch>
              <a:fillRect/>
            </a:stretch>
          </a:blipFill>
          <a:ln>
            <a:noFill/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9" name="Chaykovskiy-Petr-%D0%98l_ich-Lebedinoe-ozero(muzofon.co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14"/>
          <a:stretch>
            <a:fillRect/>
          </a:stretch>
        </p:blipFill>
        <p:spPr>
          <a:xfrm>
            <a:off x="214282" y="5786454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repeatCount="500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847 0.01482 C -0.04218 0.0169 -0.04583 0.01829 -0.06128 0.01482 C -0.06579 0.01389 -0.07118 0.00371 -0.07413 -0.00046 C -0.07725 -0.01342 -0.08715 -0.02315 -0.09409 -0.03287 C -0.09565 -0.03912 -0.10121 -0.05 -0.10121 -0.05 C -0.10364 -0.06736 -0.10833 -0.0919 -0.0927 -0.09954 C -0.09062 -0.1081 -0.08819 -0.10625 -0.08263 -0.11088 C -0.07847 -0.11944 -0.07274 -0.12824 -0.06562 -0.13194 C -0.05746 -0.14213 -0.05225 -0.15185 -0.0427 -0.16041 C -0.0394 -0.16342 -0.02934 -0.16528 -0.02552 -0.1662 C -0.00486 -0.16389 -0.00607 -0.16273 0.01007 -0.15463 C 0.01494 -0.14861 0.02066 -0.14537 0.02587 -0.13958 C 0.03073 -0.13403 0.03369 -0.12893 0.04011 -0.12616 C 0.04341 -0.12176 0.0441 -0.11736 0.04723 -0.11273 C 0.04671 -0.10764 0.04723 -0.10231 0.04584 -0.09745 C 0.0441 -0.09166 0.03299 -0.09004 0.03299 -0.09004 C 0.01945 -0.09213 0.00747 -0.09722 -0.00555 -0.10139 C -0.01076 -0.10579 -0.01909 -0.11018 -0.02274 -0.11666 C -0.02829 -0.12639 -0.02534 -0.12199 -0.03125 -0.12986 C -0.03211 -0.13379 -0.0342 -0.13727 -0.0342 -0.14143 C -0.0342 -0.1618 -0.02829 -0.1669 -0.0184 -0.1794 C -0.01718 -0.18449 -0.01354 -0.19028 -0.00989 -0.19282 C -0.00711 -0.19467 -0.00121 -0.19653 -0.00121 -0.19653 C 0.01754 -0.18842 0.01997 -0.18704 0.04306 -0.18518 C 0.04775 -0.1831 0.05122 -0.17963 0.05591 -0.17754 C 0.06025 -0.17384 0.06389 -0.17199 0.06875 -0.16991 C 0.07362 -0.16551 0.07188 -0.16643 0.07726 -0.16412 C 0.08021 -0.16273 0.08594 -0.16041 0.08594 -0.16041 C 0.09914 -0.14861 0.1106 -0.13541 0.12292 -0.12222 C 0.12796 -0.1169 0.13039 -0.11018 0.13594 -0.10509 C 0.13681 -0.10324 0.1375 -0.10092 0.13872 -0.09954 C 0.14132 -0.09653 0.14723 -0.0919 0.14723 -0.0919 C 0.15139 -0.07639 0.15105 -0.05116 0.1415 -0.03842 C 0.13889 -0.02824 0.12917 -0.01504 0.12153 -0.0118 C 0.11719 -0.0081 0.11494 -0.0044 0.11007 -0.00231 C 0.08646 0.01875 0.05764 0.01181 0.03021 0.01296 C 0.01789 0.01343 0.00539 0.01412 -0.00694 0.01482 C -0.02465 0.0169 -0.01753 0.01829 -0.02847 0.01482 Z " pathEditMode="relative" ptsTypes="ffffffffffffffffffffffffffffffffffffff">
                                      <p:cBhvr>
                                        <p:cTn id="6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0" presetClass="path" presetSubtype="0" repeatCount="500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243 -0.00648 C -0.00382 -0.00671 -0.01285 -0.0081 -0.01528 -0.01018 C -0.025 -0.01805 -0.01007 -0.01064 -0.0224 -0.01597 C -0.02587 -0.02037 -0.02848 -0.02384 -0.03247 -0.02731 C -0.04167 -0.04629 -0.0382 -0.07407 -0.02674 -0.09027 C -0.02483 -0.09814 -0.02049 -0.103 -0.01667 -0.10925 C -0.00973 -0.12083 -0.00382 -0.12916 0.00764 -0.13217 C 0.02274 -0.13055 0.03698 -0.1243 0.05191 -0.12268 C 0.06145 -0.12175 0.07083 -0.12152 0.08038 -0.12083 C 0.0809 -0.12083 0.09461 -0.11875 0.09757 -0.11689 C 0.09878 -0.1162 0.0993 -0.11412 0.10052 -0.11319 C 0.10173 -0.11226 0.10329 -0.1118 0.10468 -0.11111 C 0.10833 -0.10648 0.11545 -0.10254 0.12048 -0.09976 C 0.12326 -0.09814 0.12899 -0.09606 0.12899 -0.09583 C 0.13038 -0.09467 0.13177 -0.09328 0.13333 -0.09212 C 0.13472 -0.0912 0.13628 -0.0912 0.1375 -0.09027 C 0.14687 -0.08263 0.13316 -0.08935 0.14479 -0.08449 C 0.15486 -0.07546 0.16649 -0.06342 0.17899 -0.06157 C 0.18819 -0.06018 0.19704 -0.05902 0.20607 -0.05601 C 0.21614 -0.05717 0.22291 -0.05763 0.23194 -0.06157 C 0.23889 -0.07152 0.22986 -0.05995 0.23906 -0.06736 C 0.24288 -0.07037 0.24479 -0.07615 0.24895 -0.07893 C 0.25555 -0.08333 0.26215 -0.08518 0.26909 -0.08842 C 0.27378 -0.09467 0.27725 -0.10115 0.28194 -0.1074 C 0.28541 -0.12152 0.29618 -0.12407 0.30329 -0.13402 C 0.30816 -0.14097 0.31267 -0.14814 0.31753 -0.15509 C 0.32048 -0.1655 0.31718 -0.15625 0.32187 -0.16458 C 0.32395 -0.16828 0.3276 -0.17592 0.3276 -0.17569 C 0.32882 -0.18078 0.3309 -0.18912 0.33333 -0.19305 C 0.33385 -0.19398 0.34809 -0.21157 0.34895 -0.21226 C 0.35677 -0.21851 0.36979 -0.2162 0.37899 -0.21782 C 0.39583 -0.21689 0.40954 -0.21898 0.42465 -0.21226 C 0.43264 -0.20509 0.44114 -0.20185 0.45052 -0.19884 C 0.45538 -0.19537 0.45954 -0.19166 0.46475 -0.18935 C 0.46823 -0.18217 0.47152 -0.17662 0.4776 -0.17407 C 0.48246 -0.16712 0.48802 -0.15972 0.49479 -0.15694 C 0.49982 -0.14652 0.49479 -0.15509 0.50191 -0.14745 C 0.51111 -0.1375 0.51736 -0.1243 0.52899 -0.11875 C 0.53611 -0.10995 0.54652 -0.10949 0.55468 -0.10347 C 0.55764 -0.10115 0.56007 -0.09768 0.56336 -0.09606 C 0.57812 -0.08865 0.59479 -0.08518 0.61041 -0.08263 C 0.61475 -0.08333 0.61909 -0.0831 0.62326 -0.08449 C 0.625 -0.08495 0.62604 -0.0875 0.6276 -0.08842 C 0.63038 -0.09004 0.63611 -0.09212 0.63611 -0.09189 C 0.64323 -0.10162 0.63437 -0.09097 0.64323 -0.09791 C 0.6467 -0.10046 0.64878 -0.10601 0.65191 -0.10925 C 0.65746 -0.11481 0.6625 -0.1199 0.66909 -0.12268 C 0.67309 -0.13055 0.67812 -0.13125 0.68472 -0.13402 C 0.69514 -0.13842 0.7052 -0.14166 0.71614 -0.14351 C 0.72691 -0.14861 0.73784 -0.14421 0.74757 -0.13796 C 0.75451 -0.1287 0.74548 -0.13935 0.75607 -0.13217 C 0.75729 -0.13125 0.75781 -0.12916 0.75902 -0.12824 C 0.76041 -0.12731 0.76198 -0.12708 0.76336 -0.12638 C 0.76753 -0.12268 0.76996 -0.11898 0.77465 -0.11689 C 0.77812 -0.1125 0.78611 -0.10555 0.78611 -0.10532 C 0.78854 -0.09513 0.78993 -0.10185 0.79479 -0.09212 C 0.79722 -0.08171 0.79531 -0.08842 0.80191 -0.075 C 0.80277 -0.07314 0.80364 -0.07106 0.80468 -0.06921 C 0.80555 -0.06736 0.80764 -0.06365 0.80764 -0.06342 C 0.81024 -0.05254 0.81441 -0.03356 0.82048 -0.02546 C 0.82204 -0.01921 0.82448 -0.01458 0.82621 -0.00833 C 0.825 0.01806 0.82291 0.06158 0.80764 0.08311 C 0.80399 0.0963 0.80885 0.08195 0.80191 0.0926 C 0.796 0.10163 0.79722 0.10602 0.78906 0.10973 C 0.7835 0.12061 0.77395 0.12477 0.76475 0.12871 C 0.76336 0.1301 0.76163 0.13102 0.76041 0.13264 C 0.7592 0.13426 0.75902 0.13704 0.75764 0.13843 C 0.75642 0.13959 0.75468 0.13936 0.75329 0.14028 C 0.74774 0.14375 0.74531 0.14769 0.73906 0.14977 C 0.73437 0.15579 0.73107 0.1551 0.72465 0.15741 C 0.70729 0.16343 0.68993 0.16482 0.67187 0.1669 C 0.65208 0.172 0.6842 0.16413 0.64618 0.17061 C 0.62916 0.17362 0.61215 0.18241 0.59479 0.18403 C 0.55868 0.18774 0.58246 0.18565 0.52326 0.18774 C 0.50173 0.18959 0.47847 0.19005 0.45764 0.19931 C 0.4 0.19468 0.4243 0.19375 0.38472 0.19746 C 0.37829 0.19954 0.37239 0.20232 0.36614 0.2051 C 0.36336 0.20625 0.35764 0.2088 0.35764 0.20903 C 0.35399 0.21343 0.35104 0.21621 0.34618 0.21829 C 0.34236 0.22338 0.34357 0.22269 0.3375 0.22593 C 0.33472 0.22732 0.32899 0.22987 0.32899 0.2301 C 0.29791 0.22848 0.28958 0.22732 0.26475 0.22408 C 0.2427 0.21459 0.21805 0.21852 0.19618 0.22778 C 0.18715 0.22709 0.17812 0.22732 0.16909 0.22593 C 0.15607 0.22408 0.1434 0.2169 0.13038 0.21459 C 0.12361 0.21135 0.11753 0.21019 0.11041 0.2088 C 0.10139 0.2095 0.09236 0.2095 0.08333 0.21065 C 0.07795 0.21135 0.07274 0.21343 0.06753 0.21459 C 0.06475 0.21528 0.05902 0.21644 0.05902 0.21667 C -0.00296 0.21459 0.00868 0.22894 -0.01806 0.2051 C -0.0224 0.19653 -0.0283 0.19098 -0.03386 0.18403 C -0.03785 0.1676 -0.0323 0.1875 -0.0382 0.17454 C -0.04115 0.16806 -0.04358 0.15903 -0.04532 0.15163 C -0.04618 0.12894 -0.04427 0.10325 -0.05382 0.08311 C -0.05573 0.07246 -0.0566 0.06158 -0.05816 0.0507 C -0.05712 0.03936 -0.05539 0.03102 -0.05382 0.02014 C -0.03976 0.02269 -0.01945 0.01528 -0.00955 0.02778 C -0.00903 0.02963 -0.00903 0.03195 -0.00816 0.03357 C -0.00747 0.03519 -0.00556 0.03565 -0.00521 0.03727 C -0.0033 0.04607 -0.00539 0.06366 0.00191 0.06968 C 0.00295 0.07061 0.00937 0.07315 0.01041 0.07362 C 0.02309 0.072 0.02691 0.07315 0.03472 0.06204 C 0.03802 0.04885 0.03645 0.0544 0.03906 0.04491 C 0.03802 0.03288 0.03819 0.02431 0.03333 0.01459 C 0.03159 0.00764 0.02934 0.00672 0.02621 0.00116 C 0.01875 -0.01226 0.02413 -0.00833 0.01614 -0.01226 C 0.00573 -0.00925 -0.00469 -0.00416 -0.01528 -0.00254 C -0.0191 -0.00185 -0.03056 -0.00069 -0.02674 -0.00069 C -0.02205 -0.00069 -0.01719 -0.00185 -0.0125 -0.00254 C -0.01059 -0.00324 -0.00851 -0.00347 -0.00677 -0.00462 C -0.00556 -0.00532 -0.00504 -0.00787 -0.00382 -0.00833 C -0.00313 -0.00856 -0.00296 -0.00717 -0.00243 -0.00648 Z " pathEditMode="relative" rAng="0" ptsTypes="ffffffffffffffffffffffffffffffffffffffffffffffffffffffffffffffffffffffffffffffffffffffffffffffffffffffffffffffff">
                                      <p:cBhvr>
                                        <p:cTn id="8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86" y="12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25 0  E" pathEditMode="relative" ptsTypes="">
                                      <p:cBhvr>
                                        <p:cTn id="10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1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3212 -0.00533 L -0.21788 -0.00533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5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187536" fill="hold"/>
                                        <p:tgtEl>
                                          <p:spTgt spid="1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9"/>
                </p:tgtEl>
              </p:cMediaNode>
            </p:audio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a16ff4db032cfe9d44935f19cae4477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15272" y="4143380"/>
            <a:ext cx="1143008" cy="1666875"/>
          </a:xfrm>
          <a:prstGeom prst="rect">
            <a:avLst/>
          </a:prstGeom>
        </p:spPr>
      </p:pic>
      <p:pic>
        <p:nvPicPr>
          <p:cNvPr id="3" name="Рисунок 2" descr="382_club-fish_ru _9_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00034" y="5357826"/>
            <a:ext cx="1285884" cy="1123892"/>
          </a:xfrm>
          <a:prstGeom prst="rect">
            <a:avLst/>
          </a:prstGeom>
        </p:spPr>
      </p:pic>
      <p:pic>
        <p:nvPicPr>
          <p:cNvPr id="4" name="Рисунок 3" descr="649195.gif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2500298" y="3286124"/>
            <a:ext cx="844272" cy="936000"/>
          </a:xfrm>
          <a:prstGeom prst="rect">
            <a:avLst/>
          </a:prstGeom>
        </p:spPr>
      </p:pic>
      <p:pic>
        <p:nvPicPr>
          <p:cNvPr id="5" name="Рисунок 4" descr="607161.jpg"/>
          <p:cNvPicPr>
            <a:picLocks noChangeAspect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28662" y="4572008"/>
            <a:ext cx="576000" cy="576000"/>
          </a:xfrm>
          <a:prstGeom prst="rect">
            <a:avLst/>
          </a:prstGeom>
        </p:spPr>
      </p:pic>
      <p:pic>
        <p:nvPicPr>
          <p:cNvPr id="6" name="Рисунок 5" descr="75173708_large_multpictnarodru112.jpg"/>
          <p:cNvPicPr>
            <a:picLocks noChangeAspect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429124" y="5572140"/>
            <a:ext cx="492173" cy="540000"/>
          </a:xfrm>
          <a:prstGeom prst="rect">
            <a:avLst/>
          </a:prstGeom>
        </p:spPr>
      </p:pic>
      <p:pic>
        <p:nvPicPr>
          <p:cNvPr id="7" name="Рисунок 6" descr="Рисунок21.png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0" y="714356"/>
            <a:ext cx="1178316" cy="1381750"/>
          </a:xfrm>
          <a:prstGeom prst="rect">
            <a:avLst/>
          </a:prstGeom>
        </p:spPr>
      </p:pic>
      <p:pic>
        <p:nvPicPr>
          <p:cNvPr id="8" name="Рисунок 7" descr="4405256-97398d577db0f26c.png"/>
          <p:cNvPicPr>
            <a:picLocks noChangeAspect="1"/>
          </p:cNvPicPr>
          <p:nvPr/>
        </p:nvPicPr>
        <p:blipFill>
          <a:blip r:embed="rId1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956000" y="1500174"/>
            <a:ext cx="1188000" cy="1584000"/>
          </a:xfrm>
          <a:prstGeom prst="rect">
            <a:avLst/>
          </a:prstGeom>
        </p:spPr>
      </p:pic>
      <p:pic>
        <p:nvPicPr>
          <p:cNvPr id="9" name="Рисунок 8" descr="4405260-1697d87453669933.png"/>
          <p:cNvPicPr>
            <a:picLocks noChangeAspect="1"/>
          </p:cNvPicPr>
          <p:nvPr/>
        </p:nvPicPr>
        <p:blipFill>
          <a:blip r:embed="rId1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142976" y="571480"/>
            <a:ext cx="1188000" cy="1584000"/>
          </a:xfrm>
          <a:prstGeom prst="rect">
            <a:avLst/>
          </a:prstGeom>
        </p:spPr>
      </p:pic>
      <p:sp>
        <p:nvSpPr>
          <p:cNvPr id="11" name="Овальная выноска 10"/>
          <p:cNvSpPr/>
          <p:nvPr/>
        </p:nvSpPr>
        <p:spPr>
          <a:xfrm>
            <a:off x="4429124" y="928670"/>
            <a:ext cx="2486036" cy="1214446"/>
          </a:xfrm>
          <a:prstGeom prst="wedgeEllipseCallout">
            <a:avLst>
              <a:gd name="adj1" fmla="val 96310"/>
              <a:gd name="adj2" fmla="val 37513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Ура!!! Теперь вперед, на волшебную поляну!</a:t>
            </a:r>
            <a:endParaRPr lang="ru-RU" dirty="0"/>
          </a:p>
        </p:txBody>
      </p:sp>
      <p:sp>
        <p:nvSpPr>
          <p:cNvPr id="13" name="Управляющая кнопка: далее 12">
            <a:hlinkClick r:id="" action="ppaction://hlinkshowjump?jump=nextslide" highlightClick="1"/>
          </p:cNvPr>
          <p:cNvSpPr/>
          <p:nvPr/>
        </p:nvSpPr>
        <p:spPr>
          <a:xfrm>
            <a:off x="8101584" y="5815584"/>
            <a:ext cx="1042416" cy="1042416"/>
          </a:xfrm>
          <a:prstGeom prst="actionButtonForwardNext">
            <a:avLst/>
          </a:prstGeom>
          <a:blipFill>
            <a:blip r:embed="rId12"/>
            <a:stretch>
              <a:fillRect/>
            </a:stretch>
          </a:blipFill>
          <a:ln>
            <a:noFill/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6" name="Muzyka_iz_mul_tika_-_pantera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13"/>
          <a:stretch>
            <a:fillRect/>
          </a:stretch>
        </p:blipFill>
        <p:spPr>
          <a:xfrm>
            <a:off x="-304800" y="5143512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847 0.01482 C -0.04218 0.0169 -0.04583 0.01829 -0.06128 0.01482 C -0.06579 0.01389 -0.07118 0.00371 -0.07413 -0.00046 C -0.07725 -0.01342 -0.08715 -0.02315 -0.09409 -0.03287 C -0.09565 -0.03912 -0.10121 -0.05 -0.10121 -0.05 C -0.10364 -0.06736 -0.10833 -0.0919 -0.0927 -0.09954 C -0.09062 -0.1081 -0.08819 -0.10625 -0.08263 -0.11088 C -0.07847 -0.11944 -0.07274 -0.12824 -0.06562 -0.13194 C -0.05746 -0.14213 -0.05225 -0.15185 -0.0427 -0.16041 C -0.0394 -0.16342 -0.02934 -0.16528 -0.02552 -0.1662 C -0.00486 -0.16389 -0.00607 -0.16273 0.01007 -0.15463 C 0.01494 -0.14861 0.02066 -0.14537 0.02587 -0.13958 C 0.03073 -0.13403 0.03369 -0.12893 0.04011 -0.12616 C 0.04341 -0.12176 0.0441 -0.11736 0.04723 -0.11273 C 0.04671 -0.10764 0.04723 -0.10231 0.04584 -0.09745 C 0.0441 -0.09166 0.03299 -0.09004 0.03299 -0.09004 C 0.01945 -0.09213 0.00747 -0.09722 -0.00555 -0.10139 C -0.01076 -0.10579 -0.01909 -0.11018 -0.02274 -0.11666 C -0.02829 -0.12639 -0.02534 -0.12199 -0.03125 -0.12986 C -0.03211 -0.13379 -0.0342 -0.13727 -0.0342 -0.14143 C -0.0342 -0.1618 -0.02829 -0.1669 -0.0184 -0.1794 C -0.01718 -0.18449 -0.01354 -0.19028 -0.00989 -0.19282 C -0.00711 -0.19467 -0.00121 -0.19653 -0.00121 -0.19653 C 0.01754 -0.18842 0.01997 -0.18704 0.04306 -0.18518 C 0.04775 -0.1831 0.05122 -0.17963 0.05591 -0.17754 C 0.06025 -0.17384 0.06389 -0.17199 0.06875 -0.16991 C 0.07362 -0.16551 0.07188 -0.16643 0.07726 -0.16412 C 0.08021 -0.16273 0.08594 -0.16041 0.08594 -0.16041 C 0.09914 -0.14861 0.1106 -0.13541 0.12292 -0.12222 C 0.12796 -0.1169 0.13039 -0.11018 0.13594 -0.10509 C 0.13681 -0.10324 0.1375 -0.10092 0.13872 -0.09954 C 0.14132 -0.09653 0.14723 -0.0919 0.14723 -0.0919 C 0.15139 -0.07639 0.15105 -0.05116 0.1415 -0.03842 C 0.13889 -0.02824 0.12917 -0.01504 0.12153 -0.0118 C 0.11719 -0.0081 0.11494 -0.0044 0.11007 -0.00231 C 0.08646 0.01875 0.05764 0.01181 0.03021 0.01296 C 0.01789 0.01343 0.00539 0.01412 -0.00694 0.01482 C -0.02465 0.0169 -0.01753 0.01829 -0.02847 0.01482 Z " pathEditMode="relative" ptsTypes="ffffffffffffffffffffffffffffffffffffff">
                                      <p:cBhvr>
                                        <p:cTn id="6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538 -0.00648 C 0.00399 -0.00671 -0.00504 -0.0081 -0.00747 -0.01018 C -0.01719 -0.01805 -0.00226 -0.01064 -0.01459 -0.01597 C -0.01806 -0.02037 -0.02066 -0.02384 -0.02466 -0.02731 C -0.03386 -0.04629 -0.03039 -0.07407 -0.01893 -0.09027 C -0.01702 -0.09814 -0.01268 -0.103 -0.00886 -0.10925 C -0.00191 -0.12083 0.00399 -0.12916 0.01545 -0.13217 C 0.03055 -0.13055 0.04479 -0.1243 0.05972 -0.12268 C 0.06927 -0.12175 0.07864 -0.12152 0.08819 -0.12083 C 0.08871 -0.12083 0.10243 -0.11875 0.10538 -0.11689 C 0.10659 -0.1162 0.10711 -0.11412 0.10833 -0.11319 C 0.10954 -0.11226 0.11111 -0.1118 0.1125 -0.11111 C 0.11614 -0.10648 0.12326 -0.10254 0.12829 -0.09976 C 0.13107 -0.09814 0.1368 -0.09606 0.1368 -0.09583 C 0.13819 -0.09467 0.13958 -0.09328 0.14114 -0.09212 C 0.14253 -0.0912 0.14409 -0.0912 0.14531 -0.09027 C 0.15468 -0.08263 0.14097 -0.08935 0.1526 -0.08449 C 0.16267 -0.07546 0.1743 -0.06342 0.1868 -0.06157 C 0.196 -0.06018 0.20486 -0.05902 0.21389 -0.05601 C 0.22395 -0.05717 0.23073 -0.05763 0.23975 -0.06157 C 0.2467 -0.07152 0.23767 -0.05995 0.24687 -0.06736 C 0.25069 -0.07037 0.2526 -0.07615 0.25677 -0.07893 C 0.26336 -0.08333 0.26996 -0.08518 0.27691 -0.08842 C 0.28159 -0.09467 0.28507 -0.10115 0.28975 -0.1074 C 0.29323 -0.12152 0.30399 -0.12407 0.31111 -0.13402 C 0.31597 -0.14097 0.32048 -0.14814 0.32534 -0.15509 C 0.32829 -0.1655 0.325 -0.15625 0.32968 -0.16458 C 0.33177 -0.16828 0.33541 -0.17592 0.33541 -0.17569 C 0.33663 -0.18078 0.33871 -0.18912 0.34114 -0.19305 C 0.34166 -0.19398 0.3559 -0.21157 0.35677 -0.21226 C 0.36458 -0.21851 0.3776 -0.2162 0.3868 -0.21782 C 0.40364 -0.21689 0.41736 -0.21898 0.43246 -0.21226 C 0.44045 -0.20509 0.44895 -0.20185 0.45833 -0.19884 C 0.46319 -0.19537 0.46736 -0.19166 0.47257 -0.18935 C 0.47604 -0.18217 0.47934 -0.17662 0.48541 -0.17407 C 0.49027 -0.16712 0.49583 -0.15972 0.5026 -0.15694 C 0.50764 -0.14652 0.5026 -0.15509 0.50972 -0.14745 C 0.51892 -0.1375 0.52517 -0.1243 0.5368 -0.11875 C 0.54392 -0.10995 0.55434 -0.10949 0.5625 -0.10347 C 0.56545 -0.10115 0.56788 -0.09768 0.57118 -0.09606 C 0.58593 -0.08865 0.6026 -0.08518 0.61823 -0.08263 C 0.62257 -0.08333 0.62691 -0.0831 0.63107 -0.08449 C 0.63281 -0.08495 0.63385 -0.0875 0.63541 -0.08842 C 0.63819 -0.09004 0.64392 -0.09212 0.64392 -0.09189 C 0.65104 -0.10162 0.64218 -0.09097 0.65104 -0.09791 C 0.65451 -0.10046 0.65659 -0.10601 0.65972 -0.10925 C 0.66527 -0.11481 0.67031 -0.1199 0.67691 -0.12268 C 0.6809 -0.13055 0.68593 -0.13125 0.69253 -0.13402 C 0.70295 -0.13842 0.71302 -0.14166 0.72395 -0.14351 C 0.73472 -0.14861 0.74566 -0.14421 0.75538 -0.13796 C 0.76232 -0.1287 0.75329 -0.13935 0.76389 -0.13217 C 0.7651 -0.13125 0.76562 -0.12916 0.76684 -0.12824 C 0.76823 -0.12731 0.76979 -0.12708 0.77118 -0.12638 C 0.77534 -0.12268 0.77777 -0.11898 0.78246 -0.11689 C 0.78593 -0.1125 0.79392 -0.10555 0.79392 -0.10532 C 0.79635 -0.09513 0.79774 -0.10185 0.8026 -0.09212 C 0.80503 -0.08171 0.80312 -0.08842 0.80972 -0.075 C 0.81059 -0.07314 0.81145 -0.07106 0.8125 -0.06921 C 0.81336 -0.06736 0.81545 -0.06365 0.81545 -0.06342 C 0.81805 -0.05254 0.82222 -0.03356 0.82829 -0.02546 C 0.82986 -0.01921 0.83229 -0.01458 0.83402 -0.00833 C 0.83281 0.01806 0.83073 0.06158 0.81545 0.08311 C 0.8118 0.0963 0.81666 0.08195 0.80972 0.0926 C 0.80382 0.10163 0.80503 0.10602 0.79687 0.10973 C 0.79132 0.12061 0.78177 0.12477 0.77257 0.12871 C 0.77118 0.1301 0.76944 0.13102 0.76823 0.13264 C 0.76701 0.13426 0.76684 0.13704 0.76545 0.13843 C 0.76423 0.13959 0.7625 0.13936 0.76111 0.14028 C 0.75555 0.14375 0.75312 0.14769 0.74687 0.14977 C 0.74218 0.15579 0.73889 0.1551 0.73246 0.15741 C 0.7151 0.16343 0.69774 0.16482 0.67968 0.1669 C 0.65989 0.172 0.69201 0.16413 0.65399 0.17061 C 0.63698 0.17362 0.61996 0.18241 0.6026 0.18403 C 0.56649 0.18774 0.59027 0.18565 0.53107 0.18774 C 0.50954 0.18959 0.48628 0.19005 0.46545 0.19931 C 0.40781 0.19468 0.43211 0.19375 0.39253 0.19746 C 0.38611 0.19954 0.3802 0.20232 0.37395 0.2051 C 0.37118 0.20625 0.36545 0.2088 0.36545 0.20903 C 0.3618 0.21343 0.35885 0.21621 0.35399 0.21829 C 0.35017 0.22338 0.35139 0.22269 0.34531 0.22593 C 0.34253 0.22732 0.3368 0.22987 0.3368 0.2301 C 0.30573 0.22848 0.29739 0.22732 0.27257 0.22408 C 0.25052 0.21459 0.22586 0.21852 0.20399 0.22778 C 0.19496 0.22709 0.18593 0.22732 0.17691 0.22593 C 0.16389 0.22408 0.15121 0.2169 0.13819 0.21459 C 0.13142 0.21135 0.12534 0.21019 0.11823 0.2088 C 0.1092 0.2095 0.10017 0.2095 0.09114 0.21065 C 0.08576 0.21135 0.08055 0.21343 0.07534 0.21459 C 0.07257 0.21528 0.06684 0.21644 0.06684 0.21667 C 0.00486 0.21459 0.01649 0.22894 -0.01025 0.2051 C -0.01459 0.19653 -0.02049 0.19098 -0.02605 0.18403 C -0.03004 0.1676 -0.02448 0.1875 -0.03039 0.17454 C -0.03334 0.16806 -0.03577 0.15903 -0.0375 0.15163 C -0.03837 0.12894 -0.03646 0.10325 -0.04601 0.08311 C -0.04792 0.07246 -0.04879 0.06158 -0.05035 0.0507 C -0.04931 0.03936 -0.04757 0.03102 -0.04601 0.02014 C -0.03195 0.02269 -0.01164 0.01528 -0.00174 0.02778 C -0.00122 0.02963 -0.00122 0.03195 -0.00035 0.03357 C 0.00034 0.03519 0.00225 0.03565 0.0026 0.03727 C 0.00451 0.04607 0.00243 0.06366 0.00972 0.06968 C 0.01076 0.07061 0.01718 0.07315 0.01823 0.07362 C 0.0309 0.072 0.03472 0.07315 0.04253 0.06204 C 0.04583 0.04885 0.04427 0.0544 0.04687 0.04491 C 0.04583 0.03288 0.046 0.02431 0.04114 0.01459 C 0.03941 0.00764 0.03715 0.00672 0.03402 0.00116 C 0.02656 -0.01226 0.03194 -0.00833 0.02395 -0.01226 C 0.01354 -0.00925 0.00312 -0.00416 -0.00747 -0.00254 C -0.01129 -0.00185 -0.02275 -0.00069 -0.01893 -0.00069 C -0.01424 -0.00069 -0.00938 -0.00185 -0.00469 -0.00254 C -0.00278 -0.00324 -0.0007 -0.00347 0.00104 -0.00462 C 0.00225 -0.00532 0.00277 -0.00787 0.00399 -0.00833 C 0.00468 -0.00856 0.00486 -0.00717 0.00538 -0.00648 Z " pathEditMode="relative" rAng="0" ptsTypes="ffffffffffffffffffffffffffffffffffffffffffffffffffffffffffffffffffffffffffffffffffffffffffffffffffffffffffffffff">
                                      <p:cBhvr>
                                        <p:cTn id="8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86" y="12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25 0  E" pathEditMode="relative" ptsTypes="">
                                      <p:cBhvr>
                                        <p:cTn id="10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1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3212 -0.00533 L -0.21788 -0.00533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5" y="0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54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1" dur="1" fill="hold"/>
                                        <p:tgtEl>
                                          <p:spTgt spid="1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4">
                <p:cTn id="22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6"/>
                </p:tgtEl>
              </p:cMediaNode>
            </p:audio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Рисунок 27" descr="2898467-b679e2f174b21e97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0" y="2714620"/>
            <a:ext cx="3878600" cy="2952000"/>
          </a:xfrm>
          <a:prstGeom prst="rect">
            <a:avLst/>
          </a:prstGeom>
        </p:spPr>
      </p:pic>
      <p:pic>
        <p:nvPicPr>
          <p:cNvPr id="2" name="Рисунок 1" descr="2637853-3afd0f794bc0138a.pn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0" y="5143512"/>
            <a:ext cx="1365000" cy="1260000"/>
          </a:xfrm>
          <a:prstGeom prst="rect">
            <a:avLst/>
          </a:prstGeom>
        </p:spPr>
      </p:pic>
      <p:pic>
        <p:nvPicPr>
          <p:cNvPr id="3" name="Рисунок 2" descr="2637853-3afd0f794bc0138a.pn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0" y="4214818"/>
            <a:ext cx="1365000" cy="1260000"/>
          </a:xfrm>
          <a:prstGeom prst="rect">
            <a:avLst/>
          </a:prstGeom>
        </p:spPr>
      </p:pic>
      <p:pic>
        <p:nvPicPr>
          <p:cNvPr id="4" name="Рисунок 3" descr="2637853-3afd0f794bc0138a.pn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0" y="857232"/>
            <a:ext cx="1365000" cy="1260000"/>
          </a:xfrm>
          <a:prstGeom prst="rect">
            <a:avLst/>
          </a:prstGeom>
        </p:spPr>
      </p:pic>
      <p:pic>
        <p:nvPicPr>
          <p:cNvPr id="5" name="Рисунок 4" descr="2637853-3afd0f794bc0138a.pn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0" y="1785926"/>
            <a:ext cx="1365000" cy="1260000"/>
          </a:xfrm>
          <a:prstGeom prst="rect">
            <a:avLst/>
          </a:prstGeom>
        </p:spPr>
      </p:pic>
      <p:pic>
        <p:nvPicPr>
          <p:cNvPr id="6" name="Рисунок 5" descr="2637853-3afd0f794bc0138a.pn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0" y="2571744"/>
            <a:ext cx="1365000" cy="1260000"/>
          </a:xfrm>
          <a:prstGeom prst="rect">
            <a:avLst/>
          </a:prstGeom>
        </p:spPr>
      </p:pic>
      <p:pic>
        <p:nvPicPr>
          <p:cNvPr id="7" name="Рисунок 6" descr="2637853-3afd0f794bc0138a.pn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0" y="3500438"/>
            <a:ext cx="1365000" cy="1260000"/>
          </a:xfrm>
          <a:prstGeom prst="rect">
            <a:avLst/>
          </a:prstGeom>
        </p:spPr>
      </p:pic>
      <p:pic>
        <p:nvPicPr>
          <p:cNvPr id="8" name="Рисунок 7" descr="2637853-3afd0f794bc0138a.pn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flipH="1">
            <a:off x="7779000" y="3500438"/>
            <a:ext cx="1365000" cy="1260000"/>
          </a:xfrm>
          <a:prstGeom prst="rect">
            <a:avLst/>
          </a:prstGeom>
        </p:spPr>
      </p:pic>
      <p:pic>
        <p:nvPicPr>
          <p:cNvPr id="9" name="Рисунок 8" descr="2637853-3afd0f794bc0138a.pn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flipH="1">
            <a:off x="7779000" y="5143512"/>
            <a:ext cx="1365000" cy="1260000"/>
          </a:xfrm>
          <a:prstGeom prst="rect">
            <a:avLst/>
          </a:prstGeom>
        </p:spPr>
      </p:pic>
      <p:pic>
        <p:nvPicPr>
          <p:cNvPr id="10" name="Рисунок 9" descr="2637853-3afd0f794bc0138a.pn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flipH="1">
            <a:off x="7779000" y="857232"/>
            <a:ext cx="1365000" cy="1260000"/>
          </a:xfrm>
          <a:prstGeom prst="rect">
            <a:avLst/>
          </a:prstGeom>
        </p:spPr>
      </p:pic>
      <p:pic>
        <p:nvPicPr>
          <p:cNvPr id="11" name="Рисунок 10" descr="2637853-3afd0f794bc0138a.pn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flipH="1">
            <a:off x="7779000" y="2571744"/>
            <a:ext cx="1365000" cy="1260000"/>
          </a:xfrm>
          <a:prstGeom prst="rect">
            <a:avLst/>
          </a:prstGeom>
        </p:spPr>
      </p:pic>
      <p:pic>
        <p:nvPicPr>
          <p:cNvPr id="12" name="Рисунок 11" descr="2637853-3afd0f794bc0138a.pn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flipH="1">
            <a:off x="7779000" y="1643050"/>
            <a:ext cx="1365000" cy="1260000"/>
          </a:xfrm>
          <a:prstGeom prst="rect">
            <a:avLst/>
          </a:prstGeom>
        </p:spPr>
      </p:pic>
      <p:pic>
        <p:nvPicPr>
          <p:cNvPr id="13" name="Рисунок 12" descr="2637853-3afd0f794bc0138a.pn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flipH="1">
            <a:off x="7779000" y="4357694"/>
            <a:ext cx="1365000" cy="1260000"/>
          </a:xfrm>
          <a:prstGeom prst="rect">
            <a:avLst/>
          </a:prstGeom>
        </p:spPr>
      </p:pic>
      <p:pic>
        <p:nvPicPr>
          <p:cNvPr id="15" name="Рисунок 14" descr="2637887-c9b01309d42eaa8a.png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215206" y="6282000"/>
            <a:ext cx="1207336" cy="576000"/>
          </a:xfrm>
          <a:prstGeom prst="rect">
            <a:avLst/>
          </a:prstGeom>
        </p:spPr>
      </p:pic>
      <p:pic>
        <p:nvPicPr>
          <p:cNvPr id="16" name="Рисунок 15" descr="2637887-c9b01309d42eaa8a.png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42912" y="6030000"/>
            <a:ext cx="1131878" cy="540000"/>
          </a:xfrm>
          <a:prstGeom prst="rect">
            <a:avLst/>
          </a:prstGeom>
        </p:spPr>
      </p:pic>
      <p:pic>
        <p:nvPicPr>
          <p:cNvPr id="17" name="Рисунок 16" descr="2637887-c9b01309d42eaa8a.png"/>
          <p:cNvPicPr>
            <a:picLocks noChangeAspect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428860" y="6354000"/>
            <a:ext cx="1056419" cy="504000"/>
          </a:xfrm>
          <a:prstGeom prst="rect">
            <a:avLst/>
          </a:prstGeom>
        </p:spPr>
      </p:pic>
      <p:pic>
        <p:nvPicPr>
          <p:cNvPr id="18" name="Рисунок 17" descr="Рисунок1.pn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714480" y="5286388"/>
            <a:ext cx="1523810" cy="725845"/>
          </a:xfrm>
          <a:prstGeom prst="rect">
            <a:avLst/>
          </a:prstGeom>
        </p:spPr>
      </p:pic>
      <p:pic>
        <p:nvPicPr>
          <p:cNvPr id="19" name="Рисунок 18" descr="Рисунок1.pn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500430" y="4000504"/>
            <a:ext cx="1523810" cy="725845"/>
          </a:xfrm>
          <a:prstGeom prst="rect">
            <a:avLst/>
          </a:prstGeom>
        </p:spPr>
      </p:pic>
      <p:pic>
        <p:nvPicPr>
          <p:cNvPr id="20" name="Рисунок 19" descr="Рисунок2.png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500430" y="4714884"/>
            <a:ext cx="2514286" cy="991444"/>
          </a:xfrm>
          <a:prstGeom prst="rect">
            <a:avLst/>
          </a:prstGeom>
        </p:spPr>
      </p:pic>
      <p:pic>
        <p:nvPicPr>
          <p:cNvPr id="21" name="Рисунок 20" descr="Рисунок2.png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629714" y="5286388"/>
            <a:ext cx="2514286" cy="991444"/>
          </a:xfrm>
          <a:prstGeom prst="rect">
            <a:avLst/>
          </a:prstGeom>
        </p:spPr>
      </p:pic>
      <p:pic>
        <p:nvPicPr>
          <p:cNvPr id="22" name="Рисунок 21" descr="Рисунок3.png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071670" y="4714884"/>
            <a:ext cx="666667" cy="676191"/>
          </a:xfrm>
          <a:prstGeom prst="rect">
            <a:avLst/>
          </a:prstGeom>
        </p:spPr>
      </p:pic>
      <p:pic>
        <p:nvPicPr>
          <p:cNvPr id="23" name="Рисунок 22" descr="Рисунок3.png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358082" y="4143380"/>
            <a:ext cx="666667" cy="676191"/>
          </a:xfrm>
          <a:prstGeom prst="rect">
            <a:avLst/>
          </a:prstGeom>
        </p:spPr>
      </p:pic>
      <p:pic>
        <p:nvPicPr>
          <p:cNvPr id="24" name="Рисунок 23" descr="Рисунок21.png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3286116" y="5476250"/>
            <a:ext cx="1178316" cy="1381750"/>
          </a:xfrm>
          <a:prstGeom prst="rect">
            <a:avLst/>
          </a:prstGeom>
        </p:spPr>
      </p:pic>
      <p:pic>
        <p:nvPicPr>
          <p:cNvPr id="25" name="Рисунок 24" descr="4405260-1697d87453669933.png"/>
          <p:cNvPicPr>
            <a:picLocks noChangeAspect="1"/>
          </p:cNvPicPr>
          <p:nvPr/>
        </p:nvPicPr>
        <p:blipFill>
          <a:blip r:embed="rId1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286248" y="5429264"/>
            <a:ext cx="1188000" cy="1584000"/>
          </a:xfrm>
          <a:prstGeom prst="rect">
            <a:avLst/>
          </a:prstGeom>
        </p:spPr>
      </p:pic>
      <p:pic>
        <p:nvPicPr>
          <p:cNvPr id="26" name="Рисунок 25" descr="4405256-97398d577db0f26c.png"/>
          <p:cNvPicPr>
            <a:picLocks noChangeAspect="1"/>
          </p:cNvPicPr>
          <p:nvPr/>
        </p:nvPicPr>
        <p:blipFill>
          <a:blip r:embed="rId1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500694" y="5429264"/>
            <a:ext cx="1188000" cy="1584000"/>
          </a:xfrm>
          <a:prstGeom prst="rect">
            <a:avLst/>
          </a:prstGeom>
        </p:spPr>
      </p:pic>
      <p:pic>
        <p:nvPicPr>
          <p:cNvPr id="27" name="Рисунок 26" descr="2919902-b368a3a460aa67f6.png"/>
          <p:cNvPicPr>
            <a:picLocks noChangeAspect="1"/>
          </p:cNvPicPr>
          <p:nvPr/>
        </p:nvPicPr>
        <p:blipFill>
          <a:blip r:embed="rId1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714744" y="285728"/>
            <a:ext cx="2088000" cy="2088000"/>
          </a:xfrm>
          <a:prstGeom prst="rect">
            <a:avLst/>
          </a:prstGeom>
        </p:spPr>
      </p:pic>
      <p:sp>
        <p:nvSpPr>
          <p:cNvPr id="29" name="Овальная выноска 28"/>
          <p:cNvSpPr/>
          <p:nvPr/>
        </p:nvSpPr>
        <p:spPr>
          <a:xfrm>
            <a:off x="2500298" y="4071942"/>
            <a:ext cx="2357454" cy="1184152"/>
          </a:xfrm>
          <a:prstGeom prst="wedgeEllipseCallout">
            <a:avLst>
              <a:gd name="adj1" fmla="val 87738"/>
              <a:gd name="adj2" fmla="val 79558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Вот она! Волшебная поляна!</a:t>
            </a:r>
            <a:endParaRPr lang="ru-RU" dirty="0"/>
          </a:p>
        </p:txBody>
      </p:sp>
      <p:sp>
        <p:nvSpPr>
          <p:cNvPr id="30" name="Управляющая кнопка: далее 29">
            <a:hlinkClick r:id="" action="ppaction://hlinkshowjump?jump=nextslide" highlightClick="1"/>
          </p:cNvPr>
          <p:cNvSpPr/>
          <p:nvPr/>
        </p:nvSpPr>
        <p:spPr>
          <a:xfrm>
            <a:off x="8101584" y="5815584"/>
            <a:ext cx="1042416" cy="1042416"/>
          </a:xfrm>
          <a:prstGeom prst="actionButtonForwardNext">
            <a:avLst/>
          </a:prstGeom>
          <a:blipFill>
            <a:blip r:embed="rId15"/>
            <a:stretch>
              <a:fillRect/>
            </a:stretch>
          </a:blipFill>
          <a:ln>
            <a:noFill/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1" name="Рисунок 30" descr="2363827-c00b5df86ea72617.png"/>
          <p:cNvPicPr>
            <a:picLocks noChangeAspect="1"/>
          </p:cNvPicPr>
          <p:nvPr/>
        </p:nvPicPr>
        <p:blipFill>
          <a:blip r:embed="rId1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858148" y="4857760"/>
            <a:ext cx="361400" cy="46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"/>
                            </p:stCondLst>
                            <p:childTnLst>
                              <p:par>
                                <p:cTn id="2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500"/>
                            </p:stCondLst>
                            <p:childTnLst>
                              <p:par>
                                <p:cTn id="3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000"/>
                            </p:stCondLst>
                            <p:childTnLst>
                              <p:par>
                                <p:cTn id="4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500"/>
                            </p:stCondLst>
                            <p:childTnLst>
                              <p:par>
                                <p:cTn id="5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000"/>
                            </p:stCondLst>
                            <p:childTnLst>
                              <p:par>
                                <p:cTn id="5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4500"/>
                            </p:stCondLst>
                            <p:childTnLst>
                              <p:par>
                                <p:cTn id="63" presetID="54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Рисунок 27" descr="2898467-b679e2f174b21e97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0" y="2714620"/>
            <a:ext cx="3878600" cy="2952000"/>
          </a:xfrm>
          <a:prstGeom prst="rect">
            <a:avLst/>
          </a:prstGeom>
        </p:spPr>
      </p:pic>
      <p:pic>
        <p:nvPicPr>
          <p:cNvPr id="2" name="Рисунок 1" descr="2637853-3afd0f794bc0138a.pn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0" y="5143512"/>
            <a:ext cx="1365000" cy="1260000"/>
          </a:xfrm>
          <a:prstGeom prst="rect">
            <a:avLst/>
          </a:prstGeom>
        </p:spPr>
      </p:pic>
      <p:pic>
        <p:nvPicPr>
          <p:cNvPr id="3" name="Рисунок 2" descr="2637853-3afd0f794bc0138a.pn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0" y="4214818"/>
            <a:ext cx="1365000" cy="1260000"/>
          </a:xfrm>
          <a:prstGeom prst="rect">
            <a:avLst/>
          </a:prstGeom>
        </p:spPr>
      </p:pic>
      <p:pic>
        <p:nvPicPr>
          <p:cNvPr id="4" name="Рисунок 3" descr="2637853-3afd0f794bc0138a.pn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0" y="857232"/>
            <a:ext cx="1365000" cy="1260000"/>
          </a:xfrm>
          <a:prstGeom prst="rect">
            <a:avLst/>
          </a:prstGeom>
        </p:spPr>
      </p:pic>
      <p:pic>
        <p:nvPicPr>
          <p:cNvPr id="5" name="Рисунок 4" descr="2637853-3afd0f794bc0138a.pn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0" y="1785926"/>
            <a:ext cx="1365000" cy="1260000"/>
          </a:xfrm>
          <a:prstGeom prst="rect">
            <a:avLst/>
          </a:prstGeom>
        </p:spPr>
      </p:pic>
      <p:pic>
        <p:nvPicPr>
          <p:cNvPr id="6" name="Рисунок 5" descr="2637853-3afd0f794bc0138a.pn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0" y="2571744"/>
            <a:ext cx="1365000" cy="1260000"/>
          </a:xfrm>
          <a:prstGeom prst="rect">
            <a:avLst/>
          </a:prstGeom>
        </p:spPr>
      </p:pic>
      <p:pic>
        <p:nvPicPr>
          <p:cNvPr id="7" name="Рисунок 6" descr="2637853-3afd0f794bc0138a.pn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0" y="3500438"/>
            <a:ext cx="1365000" cy="1260000"/>
          </a:xfrm>
          <a:prstGeom prst="rect">
            <a:avLst/>
          </a:prstGeom>
        </p:spPr>
      </p:pic>
      <p:pic>
        <p:nvPicPr>
          <p:cNvPr id="8" name="Рисунок 7" descr="2637853-3afd0f794bc0138a.pn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flipH="1">
            <a:off x="7779000" y="3500438"/>
            <a:ext cx="1365000" cy="1260000"/>
          </a:xfrm>
          <a:prstGeom prst="rect">
            <a:avLst/>
          </a:prstGeom>
        </p:spPr>
      </p:pic>
      <p:pic>
        <p:nvPicPr>
          <p:cNvPr id="9" name="Рисунок 8" descr="2637853-3afd0f794bc0138a.pn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flipH="1">
            <a:off x="7779000" y="5143512"/>
            <a:ext cx="1365000" cy="1260000"/>
          </a:xfrm>
          <a:prstGeom prst="rect">
            <a:avLst/>
          </a:prstGeom>
        </p:spPr>
      </p:pic>
      <p:pic>
        <p:nvPicPr>
          <p:cNvPr id="10" name="Рисунок 9" descr="2637853-3afd0f794bc0138a.pn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flipH="1">
            <a:off x="7779000" y="857232"/>
            <a:ext cx="1365000" cy="1260000"/>
          </a:xfrm>
          <a:prstGeom prst="rect">
            <a:avLst/>
          </a:prstGeom>
        </p:spPr>
      </p:pic>
      <p:pic>
        <p:nvPicPr>
          <p:cNvPr id="11" name="Рисунок 10" descr="2637853-3afd0f794bc0138a.pn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flipH="1">
            <a:off x="7779000" y="2571744"/>
            <a:ext cx="1365000" cy="1260000"/>
          </a:xfrm>
          <a:prstGeom prst="rect">
            <a:avLst/>
          </a:prstGeom>
        </p:spPr>
      </p:pic>
      <p:pic>
        <p:nvPicPr>
          <p:cNvPr id="12" name="Рисунок 11" descr="2637853-3afd0f794bc0138a.pn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flipH="1">
            <a:off x="7779000" y="1643050"/>
            <a:ext cx="1365000" cy="1260000"/>
          </a:xfrm>
          <a:prstGeom prst="rect">
            <a:avLst/>
          </a:prstGeom>
        </p:spPr>
      </p:pic>
      <p:pic>
        <p:nvPicPr>
          <p:cNvPr id="13" name="Рисунок 12" descr="2637853-3afd0f794bc0138a.pn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flipH="1">
            <a:off x="7779000" y="4357694"/>
            <a:ext cx="1365000" cy="1260000"/>
          </a:xfrm>
          <a:prstGeom prst="rect">
            <a:avLst/>
          </a:prstGeom>
        </p:spPr>
      </p:pic>
      <p:pic>
        <p:nvPicPr>
          <p:cNvPr id="15" name="Рисунок 14" descr="2637887-c9b01309d42eaa8a.png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215206" y="6282000"/>
            <a:ext cx="1207336" cy="576000"/>
          </a:xfrm>
          <a:prstGeom prst="rect">
            <a:avLst/>
          </a:prstGeom>
        </p:spPr>
      </p:pic>
      <p:pic>
        <p:nvPicPr>
          <p:cNvPr id="16" name="Рисунок 15" descr="2637887-c9b01309d42eaa8a.png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42912" y="6030000"/>
            <a:ext cx="1131878" cy="540000"/>
          </a:xfrm>
          <a:prstGeom prst="rect">
            <a:avLst/>
          </a:prstGeom>
        </p:spPr>
      </p:pic>
      <p:pic>
        <p:nvPicPr>
          <p:cNvPr id="17" name="Рисунок 16" descr="2637887-c9b01309d42eaa8a.png"/>
          <p:cNvPicPr>
            <a:picLocks noChangeAspect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428860" y="6354000"/>
            <a:ext cx="1056419" cy="504000"/>
          </a:xfrm>
          <a:prstGeom prst="rect">
            <a:avLst/>
          </a:prstGeom>
        </p:spPr>
      </p:pic>
      <p:pic>
        <p:nvPicPr>
          <p:cNvPr id="18" name="Рисунок 17" descr="Рисунок1.pn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714480" y="5286388"/>
            <a:ext cx="1523810" cy="725845"/>
          </a:xfrm>
          <a:prstGeom prst="rect">
            <a:avLst/>
          </a:prstGeom>
        </p:spPr>
      </p:pic>
      <p:pic>
        <p:nvPicPr>
          <p:cNvPr id="19" name="Рисунок 18" descr="Рисунок1.pn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500430" y="4000504"/>
            <a:ext cx="1523810" cy="725845"/>
          </a:xfrm>
          <a:prstGeom prst="rect">
            <a:avLst/>
          </a:prstGeom>
        </p:spPr>
      </p:pic>
      <p:pic>
        <p:nvPicPr>
          <p:cNvPr id="20" name="Рисунок 19" descr="Рисунок2.png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500430" y="4714884"/>
            <a:ext cx="2514286" cy="991444"/>
          </a:xfrm>
          <a:prstGeom prst="rect">
            <a:avLst/>
          </a:prstGeom>
        </p:spPr>
      </p:pic>
      <p:pic>
        <p:nvPicPr>
          <p:cNvPr id="21" name="Рисунок 20" descr="Рисунок2.png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629714" y="5286388"/>
            <a:ext cx="2514286" cy="991444"/>
          </a:xfrm>
          <a:prstGeom prst="rect">
            <a:avLst/>
          </a:prstGeom>
        </p:spPr>
      </p:pic>
      <p:pic>
        <p:nvPicPr>
          <p:cNvPr id="22" name="Рисунок 21" descr="Рисунок3.png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071670" y="4714884"/>
            <a:ext cx="666667" cy="676191"/>
          </a:xfrm>
          <a:prstGeom prst="rect">
            <a:avLst/>
          </a:prstGeom>
        </p:spPr>
      </p:pic>
      <p:pic>
        <p:nvPicPr>
          <p:cNvPr id="23" name="Рисунок 22" descr="Рисунок3.png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358082" y="4143380"/>
            <a:ext cx="666667" cy="676191"/>
          </a:xfrm>
          <a:prstGeom prst="rect">
            <a:avLst/>
          </a:prstGeom>
        </p:spPr>
      </p:pic>
      <p:pic>
        <p:nvPicPr>
          <p:cNvPr id="24" name="Рисунок 23" descr="Рисунок21.png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3286116" y="5476250"/>
            <a:ext cx="1178316" cy="1381750"/>
          </a:xfrm>
          <a:prstGeom prst="rect">
            <a:avLst/>
          </a:prstGeom>
        </p:spPr>
      </p:pic>
      <p:pic>
        <p:nvPicPr>
          <p:cNvPr id="25" name="Рисунок 24" descr="4405260-1697d87453669933.png"/>
          <p:cNvPicPr>
            <a:picLocks noChangeAspect="1"/>
          </p:cNvPicPr>
          <p:nvPr/>
        </p:nvPicPr>
        <p:blipFill>
          <a:blip r:embed="rId1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286248" y="5429264"/>
            <a:ext cx="1188000" cy="1584000"/>
          </a:xfrm>
          <a:prstGeom prst="rect">
            <a:avLst/>
          </a:prstGeom>
        </p:spPr>
      </p:pic>
      <p:pic>
        <p:nvPicPr>
          <p:cNvPr id="26" name="Рисунок 25" descr="4405256-97398d577db0f26c.png"/>
          <p:cNvPicPr>
            <a:picLocks noChangeAspect="1"/>
          </p:cNvPicPr>
          <p:nvPr/>
        </p:nvPicPr>
        <p:blipFill>
          <a:blip r:embed="rId1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500694" y="5429264"/>
            <a:ext cx="1188000" cy="1584000"/>
          </a:xfrm>
          <a:prstGeom prst="rect">
            <a:avLst/>
          </a:prstGeom>
        </p:spPr>
      </p:pic>
      <p:pic>
        <p:nvPicPr>
          <p:cNvPr id="27" name="Рисунок 26" descr="2919902-b368a3a460aa67f6.png"/>
          <p:cNvPicPr>
            <a:picLocks noChangeAspect="1"/>
          </p:cNvPicPr>
          <p:nvPr/>
        </p:nvPicPr>
        <p:blipFill>
          <a:blip r:embed="rId1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714744" y="285728"/>
            <a:ext cx="2088000" cy="2088000"/>
          </a:xfrm>
          <a:prstGeom prst="rect">
            <a:avLst/>
          </a:prstGeom>
        </p:spPr>
      </p:pic>
      <p:sp>
        <p:nvSpPr>
          <p:cNvPr id="29" name="Овальная выноска 28"/>
          <p:cNvSpPr/>
          <p:nvPr/>
        </p:nvSpPr>
        <p:spPr>
          <a:xfrm>
            <a:off x="3071802" y="4000504"/>
            <a:ext cx="2500330" cy="1327028"/>
          </a:xfrm>
          <a:prstGeom prst="wedgeEllipseCallout">
            <a:avLst>
              <a:gd name="adj1" fmla="val -555"/>
              <a:gd name="adj2" fmla="val 71683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>
            <a:spAutoFit/>
          </a:bodyPr>
          <a:lstStyle/>
          <a:p>
            <a:pPr algn="ctr"/>
            <a:r>
              <a:rPr lang="ru-RU" dirty="0" smtClean="0"/>
              <a:t>А вот и следующая подсказка!</a:t>
            </a:r>
            <a:endParaRPr lang="ru-RU" dirty="0"/>
          </a:p>
        </p:txBody>
      </p:sp>
      <p:sp>
        <p:nvSpPr>
          <p:cNvPr id="30" name="Управляющая кнопка: далее 29">
            <a:hlinkClick r:id="" action="ppaction://hlinkshowjump?jump=nextslide" highlightClick="1"/>
          </p:cNvPr>
          <p:cNvSpPr/>
          <p:nvPr/>
        </p:nvSpPr>
        <p:spPr>
          <a:xfrm>
            <a:off x="8101584" y="5815584"/>
            <a:ext cx="1042416" cy="1042416"/>
          </a:xfrm>
          <a:prstGeom prst="actionButtonForwardNext">
            <a:avLst/>
          </a:prstGeom>
          <a:blipFill>
            <a:blip r:embed="rId15"/>
            <a:stretch>
              <a:fillRect/>
            </a:stretch>
          </a:blipFill>
          <a:ln>
            <a:noFill/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1" name="Рисунок 30" descr="2363827-c00b5df86ea72617.png"/>
          <p:cNvPicPr>
            <a:picLocks noChangeAspect="1"/>
          </p:cNvPicPr>
          <p:nvPr/>
        </p:nvPicPr>
        <p:blipFill>
          <a:blip r:embed="rId1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858148" y="4857760"/>
            <a:ext cx="361400" cy="46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35" presetClass="emph" presetSubtype="0" repeatCount="3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4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Рисунок 27" descr="2898467-b679e2f174b21e97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0" y="2714620"/>
            <a:ext cx="3878600" cy="2952000"/>
          </a:xfrm>
          <a:prstGeom prst="rect">
            <a:avLst/>
          </a:prstGeom>
        </p:spPr>
      </p:pic>
      <p:pic>
        <p:nvPicPr>
          <p:cNvPr id="2" name="Рисунок 1" descr="2637853-3afd0f794bc0138a.pn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0" y="5143512"/>
            <a:ext cx="1365000" cy="1260000"/>
          </a:xfrm>
          <a:prstGeom prst="rect">
            <a:avLst/>
          </a:prstGeom>
        </p:spPr>
      </p:pic>
      <p:pic>
        <p:nvPicPr>
          <p:cNvPr id="3" name="Рисунок 2" descr="2637853-3afd0f794bc0138a.pn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0" y="4214818"/>
            <a:ext cx="1365000" cy="1260000"/>
          </a:xfrm>
          <a:prstGeom prst="rect">
            <a:avLst/>
          </a:prstGeom>
        </p:spPr>
      </p:pic>
      <p:pic>
        <p:nvPicPr>
          <p:cNvPr id="4" name="Рисунок 3" descr="2637853-3afd0f794bc0138a.pn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0" y="857232"/>
            <a:ext cx="1365000" cy="1260000"/>
          </a:xfrm>
          <a:prstGeom prst="rect">
            <a:avLst/>
          </a:prstGeom>
        </p:spPr>
      </p:pic>
      <p:pic>
        <p:nvPicPr>
          <p:cNvPr id="5" name="Рисунок 4" descr="2637853-3afd0f794bc0138a.pn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0" y="1785926"/>
            <a:ext cx="1365000" cy="1260000"/>
          </a:xfrm>
          <a:prstGeom prst="rect">
            <a:avLst/>
          </a:prstGeom>
        </p:spPr>
      </p:pic>
      <p:pic>
        <p:nvPicPr>
          <p:cNvPr id="6" name="Рисунок 5" descr="2637853-3afd0f794bc0138a.pn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0" y="2571744"/>
            <a:ext cx="1365000" cy="1260000"/>
          </a:xfrm>
          <a:prstGeom prst="rect">
            <a:avLst/>
          </a:prstGeom>
        </p:spPr>
      </p:pic>
      <p:pic>
        <p:nvPicPr>
          <p:cNvPr id="7" name="Рисунок 6" descr="2637853-3afd0f794bc0138a.pn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0" y="3500438"/>
            <a:ext cx="1365000" cy="1260000"/>
          </a:xfrm>
          <a:prstGeom prst="rect">
            <a:avLst/>
          </a:prstGeom>
        </p:spPr>
      </p:pic>
      <p:pic>
        <p:nvPicPr>
          <p:cNvPr id="8" name="Рисунок 7" descr="2637853-3afd0f794bc0138a.pn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flipH="1">
            <a:off x="7779000" y="3500438"/>
            <a:ext cx="1365000" cy="1260000"/>
          </a:xfrm>
          <a:prstGeom prst="rect">
            <a:avLst/>
          </a:prstGeom>
        </p:spPr>
      </p:pic>
      <p:pic>
        <p:nvPicPr>
          <p:cNvPr id="9" name="Рисунок 8" descr="2637853-3afd0f794bc0138a.pn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flipH="1">
            <a:off x="7779000" y="5143512"/>
            <a:ext cx="1365000" cy="1260000"/>
          </a:xfrm>
          <a:prstGeom prst="rect">
            <a:avLst/>
          </a:prstGeom>
        </p:spPr>
      </p:pic>
      <p:pic>
        <p:nvPicPr>
          <p:cNvPr id="10" name="Рисунок 9" descr="2637853-3afd0f794bc0138a.pn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flipH="1">
            <a:off x="7779000" y="857232"/>
            <a:ext cx="1365000" cy="1260000"/>
          </a:xfrm>
          <a:prstGeom prst="rect">
            <a:avLst/>
          </a:prstGeom>
        </p:spPr>
      </p:pic>
      <p:pic>
        <p:nvPicPr>
          <p:cNvPr id="11" name="Рисунок 10" descr="2637853-3afd0f794bc0138a.pn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flipH="1">
            <a:off x="7779000" y="2571744"/>
            <a:ext cx="1365000" cy="1260000"/>
          </a:xfrm>
          <a:prstGeom prst="rect">
            <a:avLst/>
          </a:prstGeom>
        </p:spPr>
      </p:pic>
      <p:pic>
        <p:nvPicPr>
          <p:cNvPr id="12" name="Рисунок 11" descr="2637853-3afd0f794bc0138a.pn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flipH="1">
            <a:off x="7779000" y="1643050"/>
            <a:ext cx="1365000" cy="1260000"/>
          </a:xfrm>
          <a:prstGeom prst="rect">
            <a:avLst/>
          </a:prstGeom>
        </p:spPr>
      </p:pic>
      <p:pic>
        <p:nvPicPr>
          <p:cNvPr id="13" name="Рисунок 12" descr="2637853-3afd0f794bc0138a.pn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flipH="1">
            <a:off x="7779000" y="4357694"/>
            <a:ext cx="1365000" cy="1260000"/>
          </a:xfrm>
          <a:prstGeom prst="rect">
            <a:avLst/>
          </a:prstGeom>
        </p:spPr>
      </p:pic>
      <p:pic>
        <p:nvPicPr>
          <p:cNvPr id="15" name="Рисунок 14" descr="2637887-c9b01309d42eaa8a.png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215206" y="6282000"/>
            <a:ext cx="1207336" cy="576000"/>
          </a:xfrm>
          <a:prstGeom prst="rect">
            <a:avLst/>
          </a:prstGeom>
        </p:spPr>
      </p:pic>
      <p:pic>
        <p:nvPicPr>
          <p:cNvPr id="16" name="Рисунок 15" descr="2637887-c9b01309d42eaa8a.png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42912" y="6030000"/>
            <a:ext cx="1131878" cy="540000"/>
          </a:xfrm>
          <a:prstGeom prst="rect">
            <a:avLst/>
          </a:prstGeom>
        </p:spPr>
      </p:pic>
      <p:pic>
        <p:nvPicPr>
          <p:cNvPr id="17" name="Рисунок 16" descr="2637887-c9b01309d42eaa8a.png"/>
          <p:cNvPicPr>
            <a:picLocks noChangeAspect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428860" y="6354000"/>
            <a:ext cx="1056419" cy="504000"/>
          </a:xfrm>
          <a:prstGeom prst="rect">
            <a:avLst/>
          </a:prstGeom>
        </p:spPr>
      </p:pic>
      <p:pic>
        <p:nvPicPr>
          <p:cNvPr id="18" name="Рисунок 17" descr="Рисунок1.pn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714480" y="5286388"/>
            <a:ext cx="1523810" cy="725845"/>
          </a:xfrm>
          <a:prstGeom prst="rect">
            <a:avLst/>
          </a:prstGeom>
        </p:spPr>
      </p:pic>
      <p:pic>
        <p:nvPicPr>
          <p:cNvPr id="19" name="Рисунок 18" descr="Рисунок1.pn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500430" y="4000504"/>
            <a:ext cx="1523810" cy="725845"/>
          </a:xfrm>
          <a:prstGeom prst="rect">
            <a:avLst/>
          </a:prstGeom>
        </p:spPr>
      </p:pic>
      <p:pic>
        <p:nvPicPr>
          <p:cNvPr id="20" name="Рисунок 19" descr="Рисунок2.png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500430" y="4714884"/>
            <a:ext cx="2514286" cy="991444"/>
          </a:xfrm>
          <a:prstGeom prst="rect">
            <a:avLst/>
          </a:prstGeom>
        </p:spPr>
      </p:pic>
      <p:pic>
        <p:nvPicPr>
          <p:cNvPr id="21" name="Рисунок 20" descr="Рисунок2.png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629714" y="5286388"/>
            <a:ext cx="2514286" cy="991444"/>
          </a:xfrm>
          <a:prstGeom prst="rect">
            <a:avLst/>
          </a:prstGeom>
        </p:spPr>
      </p:pic>
      <p:pic>
        <p:nvPicPr>
          <p:cNvPr id="22" name="Рисунок 21" descr="Рисунок3.png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071670" y="4714884"/>
            <a:ext cx="666667" cy="676191"/>
          </a:xfrm>
          <a:prstGeom prst="rect">
            <a:avLst/>
          </a:prstGeom>
        </p:spPr>
      </p:pic>
      <p:pic>
        <p:nvPicPr>
          <p:cNvPr id="23" name="Рисунок 22" descr="Рисунок3.png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358082" y="4143380"/>
            <a:ext cx="666667" cy="676191"/>
          </a:xfrm>
          <a:prstGeom prst="rect">
            <a:avLst/>
          </a:prstGeom>
        </p:spPr>
      </p:pic>
      <p:pic>
        <p:nvPicPr>
          <p:cNvPr id="24" name="Рисунок 23" descr="Рисунок21.png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3286116" y="5476250"/>
            <a:ext cx="1178316" cy="1381750"/>
          </a:xfrm>
          <a:prstGeom prst="rect">
            <a:avLst/>
          </a:prstGeom>
        </p:spPr>
      </p:pic>
      <p:pic>
        <p:nvPicPr>
          <p:cNvPr id="25" name="Рисунок 24" descr="4405260-1697d87453669933.png"/>
          <p:cNvPicPr>
            <a:picLocks noChangeAspect="1"/>
          </p:cNvPicPr>
          <p:nvPr/>
        </p:nvPicPr>
        <p:blipFill>
          <a:blip r:embed="rId1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286248" y="5429264"/>
            <a:ext cx="1188000" cy="1584000"/>
          </a:xfrm>
          <a:prstGeom prst="rect">
            <a:avLst/>
          </a:prstGeom>
        </p:spPr>
      </p:pic>
      <p:pic>
        <p:nvPicPr>
          <p:cNvPr id="26" name="Рисунок 25" descr="4405256-97398d577db0f26c.png"/>
          <p:cNvPicPr>
            <a:picLocks noChangeAspect="1"/>
          </p:cNvPicPr>
          <p:nvPr/>
        </p:nvPicPr>
        <p:blipFill>
          <a:blip r:embed="rId1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500694" y="5429264"/>
            <a:ext cx="1188000" cy="1584000"/>
          </a:xfrm>
          <a:prstGeom prst="rect">
            <a:avLst/>
          </a:prstGeom>
        </p:spPr>
      </p:pic>
      <p:pic>
        <p:nvPicPr>
          <p:cNvPr id="27" name="Рисунок 26" descr="2919902-b368a3a460aa67f6.png"/>
          <p:cNvPicPr>
            <a:picLocks noChangeAspect="1"/>
          </p:cNvPicPr>
          <p:nvPr/>
        </p:nvPicPr>
        <p:blipFill>
          <a:blip r:embed="rId1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714744" y="285728"/>
            <a:ext cx="2088000" cy="2088000"/>
          </a:xfrm>
          <a:prstGeom prst="rect">
            <a:avLst/>
          </a:prstGeom>
        </p:spPr>
      </p:pic>
      <p:sp>
        <p:nvSpPr>
          <p:cNvPr id="30" name="Управляющая кнопка: далее 29">
            <a:hlinkClick r:id="" action="ppaction://hlinkshowjump?jump=nextslide" highlightClick="1"/>
          </p:cNvPr>
          <p:cNvSpPr/>
          <p:nvPr/>
        </p:nvSpPr>
        <p:spPr>
          <a:xfrm>
            <a:off x="8101584" y="5815584"/>
            <a:ext cx="1042416" cy="1042416"/>
          </a:xfrm>
          <a:prstGeom prst="actionButtonForwardNext">
            <a:avLst/>
          </a:prstGeom>
          <a:blipFill>
            <a:blip r:embed="rId15"/>
            <a:stretch>
              <a:fillRect/>
            </a:stretch>
          </a:blipFill>
          <a:ln>
            <a:noFill/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2" name="Рисунок 31" descr="2363827-c00b5df86ea72617.png"/>
          <p:cNvPicPr>
            <a:picLocks noChangeAspect="1"/>
          </p:cNvPicPr>
          <p:nvPr/>
        </p:nvPicPr>
        <p:blipFill>
          <a:blip r:embed="rId1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285984" y="642918"/>
            <a:ext cx="4448000" cy="5760000"/>
          </a:xfrm>
          <a:prstGeom prst="rect">
            <a:avLst/>
          </a:prstGeom>
        </p:spPr>
      </p:pic>
      <p:sp>
        <p:nvSpPr>
          <p:cNvPr id="33" name="TextBox 32"/>
          <p:cNvSpPr txBox="1"/>
          <p:nvPr/>
        </p:nvSpPr>
        <p:spPr>
          <a:xfrm>
            <a:off x="2714612" y="1428736"/>
            <a:ext cx="3633752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Опять вы отгадали!</a:t>
            </a:r>
          </a:p>
          <a:p>
            <a:r>
              <a:rPr lang="ru-RU" smtClean="0"/>
              <a:t>Я, надеюсь, </a:t>
            </a:r>
            <a:r>
              <a:rPr lang="ru-RU" dirty="0" smtClean="0"/>
              <a:t>в этот раз у вас </a:t>
            </a:r>
          </a:p>
          <a:p>
            <a:r>
              <a:rPr lang="ru-RU" dirty="0" smtClean="0"/>
              <a:t>ничего не получится!</a:t>
            </a:r>
          </a:p>
          <a:p>
            <a:r>
              <a:rPr lang="ru-RU" dirty="0" smtClean="0"/>
              <a:t>Но если и сейчас вы отгадаете,</a:t>
            </a:r>
          </a:p>
          <a:p>
            <a:r>
              <a:rPr lang="ru-RU" dirty="0" smtClean="0"/>
              <a:t>То отправляйтесь в пещеру!</a:t>
            </a:r>
          </a:p>
          <a:p>
            <a:r>
              <a:rPr lang="ru-RU" dirty="0" smtClean="0"/>
              <a:t>А теперь задание:</a:t>
            </a:r>
          </a:p>
          <a:p>
            <a:r>
              <a:rPr lang="ru-RU" dirty="0" smtClean="0"/>
              <a:t>Как называется это произведение?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3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28596" y="428604"/>
            <a:ext cx="8362739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Жили - были не тужили в тридевятом царстве  гномики.</a:t>
            </a:r>
          </a:p>
          <a:p>
            <a: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И была у них Великая книга музыки.</a:t>
            </a:r>
          </a:p>
          <a:p>
            <a: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По вечерам любили они её читать, рассматривать портреты </a:t>
            </a:r>
          </a:p>
          <a:p>
            <a: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великих музыкантов, слушать произведения знаменитых композиторов.</a:t>
            </a:r>
            <a:endParaRPr lang="ru-RU" sz="2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" name="Рисунок 2" descr="Рисунок19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5720" y="4714884"/>
            <a:ext cx="1017948" cy="1097189"/>
          </a:xfrm>
          <a:prstGeom prst="rect">
            <a:avLst/>
          </a:prstGeom>
        </p:spPr>
      </p:pic>
      <p:pic>
        <p:nvPicPr>
          <p:cNvPr id="4" name="Рисунок 3" descr="Рисунок21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57488" y="4857760"/>
            <a:ext cx="1178316" cy="1381750"/>
          </a:xfrm>
          <a:prstGeom prst="rect">
            <a:avLst/>
          </a:prstGeom>
        </p:spPr>
      </p:pic>
      <p:pic>
        <p:nvPicPr>
          <p:cNvPr id="6" name="Рисунок 5" descr="4405256-97398d577db0f26c.pn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500694" y="3857628"/>
            <a:ext cx="999000" cy="1332000"/>
          </a:xfrm>
          <a:prstGeom prst="rect">
            <a:avLst/>
          </a:prstGeom>
        </p:spPr>
      </p:pic>
      <p:pic>
        <p:nvPicPr>
          <p:cNvPr id="7" name="Рисунок 6" descr="i.jpg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857620" y="4357694"/>
            <a:ext cx="1304925" cy="1428750"/>
          </a:xfrm>
          <a:prstGeom prst="rect">
            <a:avLst/>
          </a:prstGeom>
        </p:spPr>
      </p:pic>
      <p:pic>
        <p:nvPicPr>
          <p:cNvPr id="8" name="Рисунок 7" descr="1409913-657a5527a3d41906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4572000" y="5286388"/>
            <a:ext cx="1121289" cy="1188000"/>
          </a:xfrm>
          <a:prstGeom prst="rect">
            <a:avLst/>
          </a:prstGeom>
        </p:spPr>
      </p:pic>
      <p:sp>
        <p:nvSpPr>
          <p:cNvPr id="9" name="Управляющая кнопка: настраиваемая 8">
            <a:hlinkClick r:id="" action="ppaction://hlinkshowjump?jump=nextslide" highlightClick="1"/>
          </p:cNvPr>
          <p:cNvSpPr/>
          <p:nvPr/>
        </p:nvSpPr>
        <p:spPr>
          <a:xfrm>
            <a:off x="7643834" y="5643578"/>
            <a:ext cx="1042416" cy="1042416"/>
          </a:xfrm>
          <a:prstGeom prst="actionButtonBlank">
            <a:avLst/>
          </a:prstGeom>
          <a:blipFill>
            <a:blip r:embed="rId8"/>
            <a:stretch>
              <a:fillRect/>
            </a:stretch>
          </a:blipFill>
          <a:ln>
            <a:noFill/>
          </a:ln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withEffect">
                                  <p:stCondLst>
                                    <p:cond delay="500"/>
                                  </p:stCondLst>
                                  <p:iterate type="wd">
                                    <p:tmPct val="8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7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2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220"/>
                            </p:stCondLst>
                            <p:childTnLst>
                              <p:par>
                                <p:cTn id="23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220"/>
                            </p:stCondLst>
                            <p:childTnLst>
                              <p:par>
                                <p:cTn id="29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720"/>
                            </p:stCondLst>
                            <p:childTnLst>
                              <p:par>
                                <p:cTn id="34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9" presetClass="entr" presetSubtype="0" fill="hold" nodeType="withEffect">
                                  <p:stCondLst>
                                    <p:cond delay="500"/>
                                  </p:stCondLst>
                                  <p:iterate type="wd">
                                    <p:tmPct val="8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4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9" presetClass="entr" presetSubtype="0" fill="hold" nodeType="withEffect">
                                  <p:stCondLst>
                                    <p:cond delay="500"/>
                                  </p:stCondLst>
                                  <p:iterate type="wd">
                                    <p:tmPct val="8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9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6940"/>
                            </p:stCondLst>
                            <p:childTnLst>
                              <p:par>
                                <p:cTn id="51" presetID="29" presetClass="entr" presetSubtype="0" fill="hold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5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Рисунок 27" descr="2898467-b679e2f174b21e97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0" y="2714620"/>
            <a:ext cx="3878600" cy="2952000"/>
          </a:xfrm>
          <a:prstGeom prst="rect">
            <a:avLst/>
          </a:prstGeom>
        </p:spPr>
      </p:pic>
      <p:pic>
        <p:nvPicPr>
          <p:cNvPr id="2" name="Рисунок 1" descr="2637853-3afd0f794bc0138a.png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0" y="5143512"/>
            <a:ext cx="1365000" cy="1260000"/>
          </a:xfrm>
          <a:prstGeom prst="rect">
            <a:avLst/>
          </a:prstGeom>
        </p:spPr>
      </p:pic>
      <p:pic>
        <p:nvPicPr>
          <p:cNvPr id="3" name="Рисунок 2" descr="2637853-3afd0f794bc0138a.png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0" y="4214818"/>
            <a:ext cx="1365000" cy="1260000"/>
          </a:xfrm>
          <a:prstGeom prst="rect">
            <a:avLst/>
          </a:prstGeom>
        </p:spPr>
      </p:pic>
      <p:pic>
        <p:nvPicPr>
          <p:cNvPr id="4" name="Рисунок 3" descr="2637853-3afd0f794bc0138a.png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0" y="857232"/>
            <a:ext cx="1365000" cy="1260000"/>
          </a:xfrm>
          <a:prstGeom prst="rect">
            <a:avLst/>
          </a:prstGeom>
        </p:spPr>
      </p:pic>
      <p:pic>
        <p:nvPicPr>
          <p:cNvPr id="5" name="Рисунок 4" descr="2637853-3afd0f794bc0138a.png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0" y="1785926"/>
            <a:ext cx="1365000" cy="1260000"/>
          </a:xfrm>
          <a:prstGeom prst="rect">
            <a:avLst/>
          </a:prstGeom>
        </p:spPr>
      </p:pic>
      <p:pic>
        <p:nvPicPr>
          <p:cNvPr id="6" name="Рисунок 5" descr="2637853-3afd0f794bc0138a.png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0" y="2571744"/>
            <a:ext cx="1365000" cy="1260000"/>
          </a:xfrm>
          <a:prstGeom prst="rect">
            <a:avLst/>
          </a:prstGeom>
        </p:spPr>
      </p:pic>
      <p:pic>
        <p:nvPicPr>
          <p:cNvPr id="7" name="Рисунок 6" descr="2637853-3afd0f794bc0138a.png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0" y="3500438"/>
            <a:ext cx="1365000" cy="1260000"/>
          </a:xfrm>
          <a:prstGeom prst="rect">
            <a:avLst/>
          </a:prstGeom>
        </p:spPr>
      </p:pic>
      <p:pic>
        <p:nvPicPr>
          <p:cNvPr id="8" name="Рисунок 7" descr="2637853-3afd0f794bc0138a.png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flipH="1">
            <a:off x="7779000" y="3500438"/>
            <a:ext cx="1365000" cy="1260000"/>
          </a:xfrm>
          <a:prstGeom prst="rect">
            <a:avLst/>
          </a:prstGeom>
        </p:spPr>
      </p:pic>
      <p:pic>
        <p:nvPicPr>
          <p:cNvPr id="9" name="Рисунок 8" descr="2637853-3afd0f794bc0138a.png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flipH="1">
            <a:off x="7779000" y="5143512"/>
            <a:ext cx="1365000" cy="1260000"/>
          </a:xfrm>
          <a:prstGeom prst="rect">
            <a:avLst/>
          </a:prstGeom>
        </p:spPr>
      </p:pic>
      <p:pic>
        <p:nvPicPr>
          <p:cNvPr id="10" name="Рисунок 9" descr="2637853-3afd0f794bc0138a.png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flipH="1">
            <a:off x="7779000" y="857232"/>
            <a:ext cx="1365000" cy="1260000"/>
          </a:xfrm>
          <a:prstGeom prst="rect">
            <a:avLst/>
          </a:prstGeom>
        </p:spPr>
      </p:pic>
      <p:pic>
        <p:nvPicPr>
          <p:cNvPr id="11" name="Рисунок 10" descr="2637853-3afd0f794bc0138a.png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flipH="1">
            <a:off x="7779000" y="2571744"/>
            <a:ext cx="1365000" cy="1260000"/>
          </a:xfrm>
          <a:prstGeom prst="rect">
            <a:avLst/>
          </a:prstGeom>
        </p:spPr>
      </p:pic>
      <p:pic>
        <p:nvPicPr>
          <p:cNvPr id="12" name="Рисунок 11" descr="2637853-3afd0f794bc0138a.png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flipH="1">
            <a:off x="7779000" y="1643050"/>
            <a:ext cx="1365000" cy="1260000"/>
          </a:xfrm>
          <a:prstGeom prst="rect">
            <a:avLst/>
          </a:prstGeom>
        </p:spPr>
      </p:pic>
      <p:pic>
        <p:nvPicPr>
          <p:cNvPr id="13" name="Рисунок 12" descr="2637853-3afd0f794bc0138a.png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flipH="1">
            <a:off x="7779000" y="4357694"/>
            <a:ext cx="1365000" cy="1260000"/>
          </a:xfrm>
          <a:prstGeom prst="rect">
            <a:avLst/>
          </a:prstGeom>
        </p:spPr>
      </p:pic>
      <p:pic>
        <p:nvPicPr>
          <p:cNvPr id="15" name="Рисунок 14" descr="2637887-c9b01309d42eaa8a.png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215206" y="6282000"/>
            <a:ext cx="1207336" cy="576000"/>
          </a:xfrm>
          <a:prstGeom prst="rect">
            <a:avLst/>
          </a:prstGeom>
        </p:spPr>
      </p:pic>
      <p:pic>
        <p:nvPicPr>
          <p:cNvPr id="16" name="Рисунок 15" descr="2637887-c9b01309d42eaa8a.png"/>
          <p:cNvPicPr>
            <a:picLocks noChangeAspect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42912" y="6030000"/>
            <a:ext cx="1131878" cy="540000"/>
          </a:xfrm>
          <a:prstGeom prst="rect">
            <a:avLst/>
          </a:prstGeom>
        </p:spPr>
      </p:pic>
      <p:pic>
        <p:nvPicPr>
          <p:cNvPr id="17" name="Рисунок 16" descr="2637887-c9b01309d42eaa8a.png"/>
          <p:cNvPicPr>
            <a:picLocks noChangeAspect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428860" y="6354000"/>
            <a:ext cx="1056419" cy="504000"/>
          </a:xfrm>
          <a:prstGeom prst="rect">
            <a:avLst/>
          </a:prstGeom>
        </p:spPr>
      </p:pic>
      <p:pic>
        <p:nvPicPr>
          <p:cNvPr id="18" name="Рисунок 17" descr="Рисунок1.png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714480" y="5286388"/>
            <a:ext cx="1523810" cy="725845"/>
          </a:xfrm>
          <a:prstGeom prst="rect">
            <a:avLst/>
          </a:prstGeom>
        </p:spPr>
      </p:pic>
      <p:pic>
        <p:nvPicPr>
          <p:cNvPr id="19" name="Рисунок 18" descr="Рисунок1.png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500430" y="4000504"/>
            <a:ext cx="1523810" cy="725845"/>
          </a:xfrm>
          <a:prstGeom prst="rect">
            <a:avLst/>
          </a:prstGeom>
        </p:spPr>
      </p:pic>
      <p:pic>
        <p:nvPicPr>
          <p:cNvPr id="20" name="Рисунок 19" descr="Рисунок2.png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500430" y="4714884"/>
            <a:ext cx="2514286" cy="991444"/>
          </a:xfrm>
          <a:prstGeom prst="rect">
            <a:avLst/>
          </a:prstGeom>
        </p:spPr>
      </p:pic>
      <p:pic>
        <p:nvPicPr>
          <p:cNvPr id="21" name="Рисунок 20" descr="Рисунок2.png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629714" y="5286388"/>
            <a:ext cx="2514286" cy="991444"/>
          </a:xfrm>
          <a:prstGeom prst="rect">
            <a:avLst/>
          </a:prstGeom>
        </p:spPr>
      </p:pic>
      <p:pic>
        <p:nvPicPr>
          <p:cNvPr id="22" name="Рисунок 21" descr="Рисунок3.png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2071670" y="4714884"/>
            <a:ext cx="666667" cy="676191"/>
          </a:xfrm>
          <a:prstGeom prst="rect">
            <a:avLst/>
          </a:prstGeom>
        </p:spPr>
      </p:pic>
      <p:pic>
        <p:nvPicPr>
          <p:cNvPr id="23" name="Рисунок 22" descr="Рисунок3.png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7358082" y="4143380"/>
            <a:ext cx="666667" cy="676191"/>
          </a:xfrm>
          <a:prstGeom prst="rect">
            <a:avLst/>
          </a:prstGeom>
        </p:spPr>
      </p:pic>
      <p:pic>
        <p:nvPicPr>
          <p:cNvPr id="24" name="Рисунок 23" descr="Рисунок21.png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3286116" y="5476250"/>
            <a:ext cx="1178316" cy="1381750"/>
          </a:xfrm>
          <a:prstGeom prst="rect">
            <a:avLst/>
          </a:prstGeom>
        </p:spPr>
      </p:pic>
      <p:pic>
        <p:nvPicPr>
          <p:cNvPr id="25" name="Рисунок 24" descr="4405260-1697d87453669933.png"/>
          <p:cNvPicPr>
            <a:picLocks noChangeAspect="1"/>
          </p:cNvPicPr>
          <p:nvPr/>
        </p:nvPicPr>
        <p:blipFill>
          <a:blip r:embed="rId1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286248" y="5429264"/>
            <a:ext cx="1188000" cy="1584000"/>
          </a:xfrm>
          <a:prstGeom prst="rect">
            <a:avLst/>
          </a:prstGeom>
        </p:spPr>
      </p:pic>
      <p:pic>
        <p:nvPicPr>
          <p:cNvPr id="26" name="Рисунок 25" descr="4405256-97398d577db0f26c.png"/>
          <p:cNvPicPr>
            <a:picLocks noChangeAspect="1"/>
          </p:cNvPicPr>
          <p:nvPr/>
        </p:nvPicPr>
        <p:blipFill>
          <a:blip r:embed="rId1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500694" y="5429264"/>
            <a:ext cx="1188000" cy="1584000"/>
          </a:xfrm>
          <a:prstGeom prst="rect">
            <a:avLst/>
          </a:prstGeom>
        </p:spPr>
      </p:pic>
      <p:pic>
        <p:nvPicPr>
          <p:cNvPr id="27" name="Рисунок 26" descr="2919902-b368a3a460aa67f6.png"/>
          <p:cNvPicPr>
            <a:picLocks noChangeAspect="1"/>
          </p:cNvPicPr>
          <p:nvPr/>
        </p:nvPicPr>
        <p:blipFill>
          <a:blip r:embed="rId1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714744" y="285728"/>
            <a:ext cx="2088000" cy="2088000"/>
          </a:xfrm>
          <a:prstGeom prst="rect">
            <a:avLst/>
          </a:prstGeom>
        </p:spPr>
      </p:pic>
      <p:sp>
        <p:nvSpPr>
          <p:cNvPr id="30" name="Управляющая кнопка: далее 29">
            <a:hlinkClick r:id="" action="ppaction://hlinkshowjump?jump=nextslide" highlightClick="1"/>
          </p:cNvPr>
          <p:cNvSpPr/>
          <p:nvPr/>
        </p:nvSpPr>
        <p:spPr>
          <a:xfrm>
            <a:off x="8101584" y="5815584"/>
            <a:ext cx="1042416" cy="1042416"/>
          </a:xfrm>
          <a:prstGeom prst="actionButtonForwardNext">
            <a:avLst/>
          </a:prstGeom>
          <a:blipFill>
            <a:blip r:embed="rId16"/>
            <a:stretch>
              <a:fillRect/>
            </a:stretch>
          </a:blipFill>
          <a:ln>
            <a:noFill/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Управляющая кнопка: настраиваемая 30">
            <a:hlinkClick r:id="" action="ppaction://hlinkshowjump?jump=nextslide" highlightClick="1"/>
          </p:cNvPr>
          <p:cNvSpPr/>
          <p:nvPr/>
        </p:nvSpPr>
        <p:spPr>
          <a:xfrm>
            <a:off x="214282" y="714356"/>
            <a:ext cx="2571768" cy="571504"/>
          </a:xfrm>
          <a:prstGeom prst="actionButtonBlank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Танец цветов</a:t>
            </a:r>
            <a:endParaRPr lang="ru-RU" dirty="0"/>
          </a:p>
        </p:txBody>
      </p:sp>
      <p:sp>
        <p:nvSpPr>
          <p:cNvPr id="32" name="Управляющая кнопка: настраиваемая 31">
            <a:hlinkClick r:id="" action="ppaction://noaction" highlightClick="1"/>
          </p:cNvPr>
          <p:cNvSpPr/>
          <p:nvPr/>
        </p:nvSpPr>
        <p:spPr>
          <a:xfrm>
            <a:off x="3286116" y="1785926"/>
            <a:ext cx="2643206" cy="571504"/>
          </a:xfrm>
          <a:prstGeom prst="actionButtonBlank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Танец фей</a:t>
            </a:r>
            <a:endParaRPr lang="ru-RU" dirty="0"/>
          </a:p>
        </p:txBody>
      </p:sp>
      <p:sp>
        <p:nvSpPr>
          <p:cNvPr id="33" name="Управляющая кнопка: настраиваемая 32">
            <a:hlinkClick r:id="" action="ppaction://noaction" highlightClick="1"/>
          </p:cNvPr>
          <p:cNvSpPr/>
          <p:nvPr/>
        </p:nvSpPr>
        <p:spPr>
          <a:xfrm>
            <a:off x="6286512" y="785794"/>
            <a:ext cx="2643206" cy="500066"/>
          </a:xfrm>
          <a:prstGeom prst="actionButtonBlank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Сказочка</a:t>
            </a:r>
            <a:endParaRPr lang="ru-RU" dirty="0"/>
          </a:p>
        </p:txBody>
      </p:sp>
      <p:pic>
        <p:nvPicPr>
          <p:cNvPr id="35" name="P-%D0%98-Chaykovskiy-Schelkunchik-Tanec-cvetov(muzofon.co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17"/>
          <a:stretch>
            <a:fillRect/>
          </a:stretch>
        </p:blipFill>
        <p:spPr>
          <a:xfrm>
            <a:off x="285720" y="5786454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800" decel="100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800" decel="100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5" dur="1" fill="hold"/>
                                        <p:tgtEl>
                                          <p:spTgt spid="3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26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5"/>
                </p:tgtEl>
              </p:cMediaNode>
            </p:audio>
          </p:childTnLst>
        </p:cTn>
      </p:par>
    </p:tnLst>
    <p:bldLst>
      <p:bldP spid="31" grpId="0" animBg="1"/>
      <p:bldP spid="32" grpId="0" animBg="1"/>
      <p:bldP spid="33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>
            <a:lum/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Рисунок 27" descr="2898467-b679e2f174b21e97.pn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0" y="2714620"/>
            <a:ext cx="3878600" cy="2952000"/>
          </a:xfrm>
          <a:prstGeom prst="rect">
            <a:avLst/>
          </a:prstGeom>
        </p:spPr>
      </p:pic>
      <p:pic>
        <p:nvPicPr>
          <p:cNvPr id="2" name="Рисунок 1" descr="2637853-3afd0f794bc0138a.png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0" y="5143512"/>
            <a:ext cx="1365000" cy="1260000"/>
          </a:xfrm>
          <a:prstGeom prst="rect">
            <a:avLst/>
          </a:prstGeom>
        </p:spPr>
      </p:pic>
      <p:pic>
        <p:nvPicPr>
          <p:cNvPr id="3" name="Рисунок 2" descr="2637853-3afd0f794bc0138a.png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0" y="4214818"/>
            <a:ext cx="1365000" cy="1260000"/>
          </a:xfrm>
          <a:prstGeom prst="rect">
            <a:avLst/>
          </a:prstGeom>
        </p:spPr>
      </p:pic>
      <p:pic>
        <p:nvPicPr>
          <p:cNvPr id="4" name="Рисунок 3" descr="2637853-3afd0f794bc0138a.png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0" y="857232"/>
            <a:ext cx="1365000" cy="1260000"/>
          </a:xfrm>
          <a:prstGeom prst="rect">
            <a:avLst/>
          </a:prstGeom>
        </p:spPr>
      </p:pic>
      <p:pic>
        <p:nvPicPr>
          <p:cNvPr id="5" name="Рисунок 4" descr="2637853-3afd0f794bc0138a.png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0" y="1785926"/>
            <a:ext cx="1365000" cy="1260000"/>
          </a:xfrm>
          <a:prstGeom prst="rect">
            <a:avLst/>
          </a:prstGeom>
        </p:spPr>
      </p:pic>
      <p:pic>
        <p:nvPicPr>
          <p:cNvPr id="6" name="Рисунок 5" descr="2637853-3afd0f794bc0138a.png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0" y="2571744"/>
            <a:ext cx="1365000" cy="1260000"/>
          </a:xfrm>
          <a:prstGeom prst="rect">
            <a:avLst/>
          </a:prstGeom>
        </p:spPr>
      </p:pic>
      <p:pic>
        <p:nvPicPr>
          <p:cNvPr id="7" name="Рисунок 6" descr="2637853-3afd0f794bc0138a.png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0" y="3500438"/>
            <a:ext cx="1365000" cy="1260000"/>
          </a:xfrm>
          <a:prstGeom prst="rect">
            <a:avLst/>
          </a:prstGeom>
        </p:spPr>
      </p:pic>
      <p:pic>
        <p:nvPicPr>
          <p:cNvPr id="8" name="Рисунок 7" descr="2637853-3afd0f794bc0138a.png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flipH="1">
            <a:off x="7779000" y="3500438"/>
            <a:ext cx="1365000" cy="1260000"/>
          </a:xfrm>
          <a:prstGeom prst="rect">
            <a:avLst/>
          </a:prstGeom>
        </p:spPr>
      </p:pic>
      <p:pic>
        <p:nvPicPr>
          <p:cNvPr id="9" name="Рисунок 8" descr="2637853-3afd0f794bc0138a.png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flipH="1">
            <a:off x="7779000" y="5143512"/>
            <a:ext cx="1365000" cy="1260000"/>
          </a:xfrm>
          <a:prstGeom prst="rect">
            <a:avLst/>
          </a:prstGeom>
        </p:spPr>
      </p:pic>
      <p:pic>
        <p:nvPicPr>
          <p:cNvPr id="10" name="Рисунок 9" descr="2637853-3afd0f794bc0138a.png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flipH="1">
            <a:off x="7779000" y="857232"/>
            <a:ext cx="1365000" cy="1260000"/>
          </a:xfrm>
          <a:prstGeom prst="rect">
            <a:avLst/>
          </a:prstGeom>
        </p:spPr>
      </p:pic>
      <p:pic>
        <p:nvPicPr>
          <p:cNvPr id="11" name="Рисунок 10" descr="2637853-3afd0f794bc0138a.png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flipH="1">
            <a:off x="7779000" y="2571744"/>
            <a:ext cx="1365000" cy="1260000"/>
          </a:xfrm>
          <a:prstGeom prst="rect">
            <a:avLst/>
          </a:prstGeom>
        </p:spPr>
      </p:pic>
      <p:pic>
        <p:nvPicPr>
          <p:cNvPr id="12" name="Рисунок 11" descr="2637853-3afd0f794bc0138a.png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flipH="1">
            <a:off x="7779000" y="1643050"/>
            <a:ext cx="1365000" cy="1260000"/>
          </a:xfrm>
          <a:prstGeom prst="rect">
            <a:avLst/>
          </a:prstGeom>
        </p:spPr>
      </p:pic>
      <p:pic>
        <p:nvPicPr>
          <p:cNvPr id="13" name="Рисунок 12" descr="2637853-3afd0f794bc0138a.png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flipH="1">
            <a:off x="7779000" y="4357694"/>
            <a:ext cx="1365000" cy="1260000"/>
          </a:xfrm>
          <a:prstGeom prst="rect">
            <a:avLst/>
          </a:prstGeom>
        </p:spPr>
      </p:pic>
      <p:pic>
        <p:nvPicPr>
          <p:cNvPr id="15" name="Рисунок 14" descr="2637887-c9b01309d42eaa8a.png"/>
          <p:cNvPicPr>
            <a:picLocks noChangeAspect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215206" y="6282000"/>
            <a:ext cx="1207336" cy="576000"/>
          </a:xfrm>
          <a:prstGeom prst="rect">
            <a:avLst/>
          </a:prstGeom>
        </p:spPr>
      </p:pic>
      <p:pic>
        <p:nvPicPr>
          <p:cNvPr id="16" name="Рисунок 15" descr="2637887-c9b01309d42eaa8a.png"/>
          <p:cNvPicPr>
            <a:picLocks noChangeAspect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42912" y="6030000"/>
            <a:ext cx="1131878" cy="540000"/>
          </a:xfrm>
          <a:prstGeom prst="rect">
            <a:avLst/>
          </a:prstGeom>
        </p:spPr>
      </p:pic>
      <p:pic>
        <p:nvPicPr>
          <p:cNvPr id="17" name="Рисунок 16" descr="2637887-c9b01309d42eaa8a.png"/>
          <p:cNvPicPr>
            <a:picLocks noChangeAspect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428860" y="6354000"/>
            <a:ext cx="1056419" cy="504000"/>
          </a:xfrm>
          <a:prstGeom prst="rect">
            <a:avLst/>
          </a:prstGeom>
        </p:spPr>
      </p:pic>
      <p:pic>
        <p:nvPicPr>
          <p:cNvPr id="18" name="Рисунок 17" descr="Рисунок1.png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714480" y="5286388"/>
            <a:ext cx="1523810" cy="725845"/>
          </a:xfrm>
          <a:prstGeom prst="rect">
            <a:avLst/>
          </a:prstGeom>
        </p:spPr>
      </p:pic>
      <p:pic>
        <p:nvPicPr>
          <p:cNvPr id="19" name="Рисунок 18" descr="Рисунок1.png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500430" y="4000504"/>
            <a:ext cx="1523810" cy="725845"/>
          </a:xfrm>
          <a:prstGeom prst="rect">
            <a:avLst/>
          </a:prstGeom>
        </p:spPr>
      </p:pic>
      <p:pic>
        <p:nvPicPr>
          <p:cNvPr id="20" name="Рисунок 19" descr="Рисунок2.png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3500430" y="4714884"/>
            <a:ext cx="2514286" cy="991444"/>
          </a:xfrm>
          <a:prstGeom prst="rect">
            <a:avLst/>
          </a:prstGeom>
        </p:spPr>
      </p:pic>
      <p:pic>
        <p:nvPicPr>
          <p:cNvPr id="21" name="Рисунок 20" descr="Рисунок2.png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629714" y="5286388"/>
            <a:ext cx="2514286" cy="991444"/>
          </a:xfrm>
          <a:prstGeom prst="rect">
            <a:avLst/>
          </a:prstGeom>
        </p:spPr>
      </p:pic>
      <p:pic>
        <p:nvPicPr>
          <p:cNvPr id="22" name="Рисунок 21" descr="Рисунок3.png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2071670" y="4714884"/>
            <a:ext cx="666667" cy="676191"/>
          </a:xfrm>
          <a:prstGeom prst="rect">
            <a:avLst/>
          </a:prstGeom>
        </p:spPr>
      </p:pic>
      <p:pic>
        <p:nvPicPr>
          <p:cNvPr id="23" name="Рисунок 22" descr="Рисунок3.png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7358082" y="4143380"/>
            <a:ext cx="666667" cy="676191"/>
          </a:xfrm>
          <a:prstGeom prst="rect">
            <a:avLst/>
          </a:prstGeom>
        </p:spPr>
      </p:pic>
      <p:pic>
        <p:nvPicPr>
          <p:cNvPr id="24" name="Рисунок 23" descr="Рисунок21.png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3286116" y="5476250"/>
            <a:ext cx="1178316" cy="1381750"/>
          </a:xfrm>
          <a:prstGeom prst="rect">
            <a:avLst/>
          </a:prstGeom>
        </p:spPr>
      </p:pic>
      <p:pic>
        <p:nvPicPr>
          <p:cNvPr id="25" name="Рисунок 24" descr="4405260-1697d87453669933.png"/>
          <p:cNvPicPr>
            <a:picLocks noChangeAspect="1"/>
          </p:cNvPicPr>
          <p:nvPr/>
        </p:nvPicPr>
        <p:blipFill>
          <a:blip r:embed="rId1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286248" y="5429264"/>
            <a:ext cx="1188000" cy="1584000"/>
          </a:xfrm>
          <a:prstGeom prst="rect">
            <a:avLst/>
          </a:prstGeom>
        </p:spPr>
      </p:pic>
      <p:pic>
        <p:nvPicPr>
          <p:cNvPr id="26" name="Рисунок 25" descr="4405256-97398d577db0f26c.png"/>
          <p:cNvPicPr>
            <a:picLocks noChangeAspect="1"/>
          </p:cNvPicPr>
          <p:nvPr/>
        </p:nvPicPr>
        <p:blipFill>
          <a:blip r:embed="rId1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500694" y="5429264"/>
            <a:ext cx="1188000" cy="1584000"/>
          </a:xfrm>
          <a:prstGeom prst="rect">
            <a:avLst/>
          </a:prstGeom>
        </p:spPr>
      </p:pic>
      <p:pic>
        <p:nvPicPr>
          <p:cNvPr id="27" name="Рисунок 26" descr="2919902-b368a3a460aa67f6.png"/>
          <p:cNvPicPr>
            <a:picLocks noChangeAspect="1"/>
          </p:cNvPicPr>
          <p:nvPr/>
        </p:nvPicPr>
        <p:blipFill>
          <a:blip r:embed="rId1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714744" y="285728"/>
            <a:ext cx="2088000" cy="2088000"/>
          </a:xfrm>
          <a:prstGeom prst="rect">
            <a:avLst/>
          </a:prstGeom>
        </p:spPr>
      </p:pic>
      <p:sp>
        <p:nvSpPr>
          <p:cNvPr id="29" name="Овальная выноска 28"/>
          <p:cNvSpPr/>
          <p:nvPr/>
        </p:nvSpPr>
        <p:spPr>
          <a:xfrm>
            <a:off x="2285984" y="2786058"/>
            <a:ext cx="2643206" cy="1298377"/>
          </a:xfrm>
          <a:prstGeom prst="wedgeEllipseCallout">
            <a:avLst>
              <a:gd name="adj1" fmla="val 43805"/>
              <a:gd name="adj2" fmla="val 82211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>
            <a:spAutoFit/>
          </a:bodyPr>
          <a:lstStyle/>
          <a:p>
            <a:pPr algn="ctr"/>
            <a:r>
              <a:rPr lang="ru-RU" dirty="0" smtClean="0"/>
              <a:t>Ура!!! Теперь мы должны попасть в пещеру.</a:t>
            </a:r>
            <a:endParaRPr lang="ru-RU" dirty="0"/>
          </a:p>
        </p:txBody>
      </p:sp>
      <p:sp>
        <p:nvSpPr>
          <p:cNvPr id="30" name="Управляющая кнопка: далее 29">
            <a:hlinkClick r:id="" action="ppaction://hlinkshowjump?jump=nextslide" highlightClick="1"/>
          </p:cNvPr>
          <p:cNvSpPr/>
          <p:nvPr/>
        </p:nvSpPr>
        <p:spPr>
          <a:xfrm>
            <a:off x="8101584" y="5815584"/>
            <a:ext cx="1042416" cy="1042416"/>
          </a:xfrm>
          <a:prstGeom prst="actionButtonForwardNext">
            <a:avLst/>
          </a:prstGeom>
          <a:blipFill>
            <a:blip r:embed="rId17"/>
            <a:stretch>
              <a:fillRect/>
            </a:stretch>
          </a:blipFill>
          <a:ln>
            <a:noFill/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2" name="Strunnyy-kvartet-Primavera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18"/>
          <a:stretch>
            <a:fillRect/>
          </a:stretch>
        </p:blipFill>
        <p:spPr>
          <a:xfrm>
            <a:off x="-304800" y="5429264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0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" fill="hold"/>
                                        <p:tgtEl>
                                          <p:spTgt spid="3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3">
                <p:cTn id="12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2"/>
                </p:tgtEl>
              </p:cMediaNode>
            </p:audio>
          </p:childTnLst>
        </p:cTn>
      </p:par>
    </p:tnLst>
    <p:bldLst>
      <p:bldP spid="29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Рисунок21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28926" y="5476250"/>
            <a:ext cx="1178316" cy="1381750"/>
          </a:xfrm>
          <a:prstGeom prst="rect">
            <a:avLst/>
          </a:prstGeom>
        </p:spPr>
      </p:pic>
      <p:pic>
        <p:nvPicPr>
          <p:cNvPr id="3" name="Рисунок 2" descr="4405260-1697d87453669933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214810" y="5500702"/>
            <a:ext cx="1188000" cy="1584000"/>
          </a:xfrm>
          <a:prstGeom prst="rect">
            <a:avLst/>
          </a:prstGeom>
        </p:spPr>
      </p:pic>
      <p:pic>
        <p:nvPicPr>
          <p:cNvPr id="4" name="Рисунок 3" descr="4405256-97398d577db0f26c.pn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143108" y="5429264"/>
            <a:ext cx="1188000" cy="1584000"/>
          </a:xfrm>
          <a:prstGeom prst="rect">
            <a:avLst/>
          </a:prstGeom>
        </p:spPr>
      </p:pic>
      <p:sp>
        <p:nvSpPr>
          <p:cNvPr id="5" name="Управляющая кнопка: далее 4">
            <a:hlinkClick r:id="" action="ppaction://hlinkshowjump?jump=nextslide" highlightClick="1"/>
          </p:cNvPr>
          <p:cNvSpPr/>
          <p:nvPr/>
        </p:nvSpPr>
        <p:spPr>
          <a:xfrm>
            <a:off x="8101584" y="5815584"/>
            <a:ext cx="1042416" cy="1042416"/>
          </a:xfrm>
          <a:prstGeom prst="actionButtonForwardNext">
            <a:avLst/>
          </a:prstGeom>
          <a:blipFill>
            <a:blip r:embed="rId6"/>
            <a:stretch>
              <a:fillRect/>
            </a:stretch>
          </a:blipFill>
          <a:ln>
            <a:noFill/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 descr="4316327-a32319c573db73c0.png"/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714876" y="-357214"/>
            <a:ext cx="3810000" cy="3429000"/>
          </a:xfrm>
          <a:prstGeom prst="rect">
            <a:avLst/>
          </a:prstGeom>
        </p:spPr>
      </p:pic>
      <p:sp>
        <p:nvSpPr>
          <p:cNvPr id="7" name="Овальная выноска 6"/>
          <p:cNvSpPr/>
          <p:nvPr/>
        </p:nvSpPr>
        <p:spPr>
          <a:xfrm>
            <a:off x="1643042" y="714356"/>
            <a:ext cx="2428892" cy="1285884"/>
          </a:xfrm>
          <a:prstGeom prst="wedgeEllipseCallout">
            <a:avLst>
              <a:gd name="adj1" fmla="val 86547"/>
              <a:gd name="adj2" fmla="val 96704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Кто меня потревожил своим визитом!</a:t>
            </a:r>
            <a:endParaRPr lang="ru-RU" dirty="0"/>
          </a:p>
        </p:txBody>
      </p:sp>
      <p:sp>
        <p:nvSpPr>
          <p:cNvPr id="8" name="Выноска-облако 7"/>
          <p:cNvSpPr/>
          <p:nvPr/>
        </p:nvSpPr>
        <p:spPr>
          <a:xfrm>
            <a:off x="500034" y="2428868"/>
            <a:ext cx="2428892" cy="1469904"/>
          </a:xfrm>
          <a:prstGeom prst="cloudCallout">
            <a:avLst>
              <a:gd name="adj1" fmla="val -29976"/>
              <a:gd name="adj2" fmla="val 113155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Здравствуйте! Мы ищем подсказку.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1.85185E-6 C -0.00139 -0.0007 -0.00278 -0.00209 -0.00434 -0.00185 C -0.00729 -0.00139 -0.01007 0.00069 -0.01285 0.00185 C -0.01875 0.0044 -0.02535 0.00393 -0.03142 0.00579 C -0.0434 0.0044 -0.05278 0.00254 -0.06424 1.85185E-6 C -0.1026 0.00092 -0.13906 0.00278 -0.17708 0.00579 C -0.20035 0.01065 -0.21493 0.00254 -0.23576 -0.00185 C -0.24097 -0.00556 -0.24583 -0.00718 -0.25139 -0.00949 C -0.25503 -0.01667 -0.25538 -0.02431 -0.26007 -0.03056 C -0.25955 -0.0382 -0.25972 -0.04607 -0.25851 -0.05347 C -0.25816 -0.05556 -0.2566 -0.05718 -0.25573 -0.05903 C -0.24913 -0.07408 -0.2401 -0.08773 -0.22708 -0.09329 C -0.22378 -0.09815 -0.22187 -0.1007 -0.21719 -0.10278 C -0.21614 -0.10417 -0.21545 -0.10579 -0.21424 -0.10671 C -0.21163 -0.10857 -0.20573 -0.11042 -0.20573 -0.11019 C -0.19757 -0.1213 -0.18385 -0.13033 -0.17292 -0.13519 C -0.16858 -0.14097 -0.1625 -0.14306 -0.15712 -0.14676 C -0.15226 -0.15 -0.15087 -0.15417 -0.14566 -0.15625 C -0.14427 -0.15741 -0.14305 -0.15903 -0.14149 -0.15996 C -0.1401 -0.16088 -0.13854 -0.16088 -0.13715 -0.16204 C -0.13194 -0.16621 -0.12934 -0.17269 -0.12292 -0.17709 " pathEditMode="relative" rAng="0" ptsTypes="ffffffffffffffffffffA">
                                      <p:cBhvr>
                                        <p:cTn id="11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0" y="-83"/>
                                    </p:animMotion>
                                  </p:childTnLst>
                                </p:cTn>
                              </p:par>
                              <p:par>
                                <p:cTn id="1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587 0.01273 C -0.03629 0.00949 -0.03056 0.01204 -0.04184 0.00301 C -0.04809 -0.00208 -0.05729 -0.00555 -0.06563 -0.00833 C -0.0691 -0.01088 -0.07222 -0.01342 -0.07552 -0.01574 C -0.07778 -0.01759 -0.07778 -0.0206 -0.07934 -0.02245 C -0.08038 -0.02338 -0.08212 -0.02453 -0.08351 -0.02546 C -0.08733 -0.03518 -0.09479 -0.04398 -0.09931 -0.0537 C -0.09913 -0.05416 -0.09618 -0.07014 -0.09531 -0.07268 C -0.09028 -0.08356 -0.07344 -0.0993 -0.06163 -0.10578 C -0.06302 -0.11805 -0.06406 -0.1331 -0.06754 -0.1449 C -0.06979 -0.15185 -0.08368 -0.15995 -0.09149 -0.16365 C -0.09931 -0.16828 -0.10712 -0.17245 -0.11511 -0.17639 C -0.13403 -0.18634 -0.11893 -0.18102 -0.12899 -0.18773 C -0.13594 -0.19166 -0.1441 -0.19514 -0.15087 -0.20023 C -0.15209 -0.20278 -0.15643 -0.20486 -0.1566 -0.2081 C -0.15972 -0.23912 -0.12153 -0.22824 -0.09149 -0.22824 " pathEditMode="relative" rAng="0" ptsTypes="fffffffffffffffA">
                                      <p:cBhvr>
                                        <p:cTn id="18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7" y="-126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500"/>
                            </p:stCondLst>
                            <p:childTnLst>
                              <p:par>
                                <p:cTn id="31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-1.85185E-6 L -0.09445 0.32546 " pathEditMode="relative" rAng="0" ptsTypes="AA">
                                      <p:cBhvr>
                                        <p:cTn id="3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7" y="163"/>
                                    </p:animMotion>
                                  </p:childTnLst>
                                </p:cTn>
                              </p:par>
                              <p:par>
                                <p:cTn id="33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408 0.00231 L -0.2092 0.00231 " pathEditMode="relative" rAng="0" ptsTypes="AA">
                                      <p:cBhvr>
                                        <p:cTn id="3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5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7500"/>
                            </p:stCondLst>
                            <p:childTnLst>
                              <p:par>
                                <p:cTn id="36" presetID="54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8000"/>
                            </p:stCondLst>
                            <p:childTnLst>
                              <p:par>
                                <p:cTn id="44" presetID="54" presetClass="entr" presetSubtype="0" accel="10000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Рисунок21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85918" y="4214818"/>
            <a:ext cx="1178316" cy="1381750"/>
          </a:xfrm>
          <a:prstGeom prst="rect">
            <a:avLst/>
          </a:prstGeom>
        </p:spPr>
      </p:pic>
      <p:pic>
        <p:nvPicPr>
          <p:cNvPr id="3" name="Рисунок 2" descr="4405260-1697d87453669933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214678" y="3929066"/>
            <a:ext cx="1188000" cy="1584000"/>
          </a:xfrm>
          <a:prstGeom prst="rect">
            <a:avLst/>
          </a:prstGeom>
        </p:spPr>
      </p:pic>
      <p:pic>
        <p:nvPicPr>
          <p:cNvPr id="4" name="Рисунок 3" descr="4405256-97398d577db0f26c.pn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14282" y="5429264"/>
            <a:ext cx="1188000" cy="1584000"/>
          </a:xfrm>
          <a:prstGeom prst="rect">
            <a:avLst/>
          </a:prstGeom>
        </p:spPr>
      </p:pic>
      <p:sp>
        <p:nvSpPr>
          <p:cNvPr id="5" name="Управляющая кнопка: далее 4">
            <a:hlinkClick r:id="" action="ppaction://hlinkshowjump?jump=nextslide" highlightClick="1"/>
          </p:cNvPr>
          <p:cNvSpPr/>
          <p:nvPr/>
        </p:nvSpPr>
        <p:spPr>
          <a:xfrm>
            <a:off x="8101584" y="5815584"/>
            <a:ext cx="1042416" cy="1042416"/>
          </a:xfrm>
          <a:prstGeom prst="actionButtonForwardNext">
            <a:avLst/>
          </a:prstGeom>
          <a:blipFill>
            <a:blip r:embed="rId6"/>
            <a:stretch>
              <a:fillRect/>
            </a:stretch>
          </a:blipFill>
          <a:ln>
            <a:noFill/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 descr="4316327-a32319c573db73c0.png"/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571868" y="1857364"/>
            <a:ext cx="3810000" cy="3429000"/>
          </a:xfrm>
          <a:prstGeom prst="rect">
            <a:avLst/>
          </a:prstGeom>
        </p:spPr>
      </p:pic>
      <p:sp>
        <p:nvSpPr>
          <p:cNvPr id="7" name="Овальная выноска 6"/>
          <p:cNvSpPr/>
          <p:nvPr/>
        </p:nvSpPr>
        <p:spPr>
          <a:xfrm>
            <a:off x="1071538" y="714356"/>
            <a:ext cx="3000396" cy="1571636"/>
          </a:xfrm>
          <a:prstGeom prst="wedgeEllipseCallout">
            <a:avLst>
              <a:gd name="adj1" fmla="val 86547"/>
              <a:gd name="adj2" fmla="val 96704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Ах, да! Ну тогда, вы должны отгадать несколько музыкальных загадок!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Рисунок21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85918" y="4214818"/>
            <a:ext cx="1178316" cy="1381750"/>
          </a:xfrm>
          <a:prstGeom prst="rect">
            <a:avLst/>
          </a:prstGeom>
        </p:spPr>
      </p:pic>
      <p:pic>
        <p:nvPicPr>
          <p:cNvPr id="3" name="Рисунок 2" descr="4405260-1697d87453669933.pn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214678" y="3929066"/>
            <a:ext cx="1188000" cy="1584000"/>
          </a:xfrm>
          <a:prstGeom prst="rect">
            <a:avLst/>
          </a:prstGeom>
        </p:spPr>
      </p:pic>
      <p:pic>
        <p:nvPicPr>
          <p:cNvPr id="4" name="Рисунок 3" descr="4405256-97398d577db0f26c.png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14282" y="5429264"/>
            <a:ext cx="1188000" cy="1584000"/>
          </a:xfrm>
          <a:prstGeom prst="rect">
            <a:avLst/>
          </a:prstGeom>
        </p:spPr>
      </p:pic>
      <p:sp>
        <p:nvSpPr>
          <p:cNvPr id="5" name="Управляющая кнопка: далее 4">
            <a:hlinkClick r:id="" action="ppaction://hlinkshowjump?jump=nextslide" highlightClick="1"/>
          </p:cNvPr>
          <p:cNvSpPr/>
          <p:nvPr/>
        </p:nvSpPr>
        <p:spPr>
          <a:xfrm>
            <a:off x="8101584" y="5815584"/>
            <a:ext cx="1042416" cy="1042416"/>
          </a:xfrm>
          <a:prstGeom prst="actionButtonForwardNext">
            <a:avLst/>
          </a:prstGeom>
          <a:blipFill>
            <a:blip r:embed="rId7"/>
            <a:stretch>
              <a:fillRect/>
            </a:stretch>
          </a:blipFill>
          <a:ln>
            <a:noFill/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 descr="4316327-a32319c573db73c0.png"/>
          <p:cNvPicPr>
            <a:picLocks noChangeAspect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571868" y="1857364"/>
            <a:ext cx="3810000" cy="3429000"/>
          </a:xfrm>
          <a:prstGeom prst="rect">
            <a:avLst/>
          </a:prstGeom>
        </p:spPr>
      </p:pic>
      <p:sp>
        <p:nvSpPr>
          <p:cNvPr id="7" name="Овальная выноска 6"/>
          <p:cNvSpPr/>
          <p:nvPr/>
        </p:nvSpPr>
        <p:spPr>
          <a:xfrm>
            <a:off x="1071538" y="714356"/>
            <a:ext cx="3000396" cy="1571636"/>
          </a:xfrm>
          <a:prstGeom prst="wedgeEllipseCallout">
            <a:avLst>
              <a:gd name="adj1" fmla="val 86547"/>
              <a:gd name="adj2" fmla="val 96704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Итак: отгадайте название и композитора этой музыки!</a:t>
            </a:r>
            <a:endParaRPr lang="ru-RU" dirty="0"/>
          </a:p>
        </p:txBody>
      </p:sp>
      <p:sp>
        <p:nvSpPr>
          <p:cNvPr id="8" name="Управляющая кнопка: настраиваемая 7">
            <a:hlinkClick r:id="" action="ppaction://noaction" highlightClick="1"/>
          </p:cNvPr>
          <p:cNvSpPr/>
          <p:nvPr/>
        </p:nvSpPr>
        <p:spPr>
          <a:xfrm>
            <a:off x="285720" y="428604"/>
            <a:ext cx="2928958" cy="500066"/>
          </a:xfrm>
          <a:prstGeom prst="actionButtonBlank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С. Прокофьев «Сказочка»</a:t>
            </a:r>
            <a:endParaRPr lang="ru-RU" dirty="0"/>
          </a:p>
        </p:txBody>
      </p:sp>
      <p:sp>
        <p:nvSpPr>
          <p:cNvPr id="9" name="Управляющая кнопка: настраиваемая 8">
            <a:hlinkClick r:id="" action="ppaction://noaction" highlightClick="1"/>
          </p:cNvPr>
          <p:cNvSpPr/>
          <p:nvPr/>
        </p:nvSpPr>
        <p:spPr>
          <a:xfrm>
            <a:off x="2786050" y="1214422"/>
            <a:ext cx="3286148" cy="500066"/>
          </a:xfrm>
          <a:prstGeom prst="actionButtonBlank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err="1" smtClean="0"/>
              <a:t>А.Лядов</a:t>
            </a:r>
            <a:r>
              <a:rPr lang="ru-RU" dirty="0" smtClean="0"/>
              <a:t> «Кикимора»</a:t>
            </a:r>
            <a:endParaRPr lang="ru-RU" dirty="0"/>
          </a:p>
        </p:txBody>
      </p:sp>
      <p:sp>
        <p:nvSpPr>
          <p:cNvPr id="10" name="Управляющая кнопка: настраиваемая 9">
            <a:hlinkClick r:id="" action="ppaction://hlinkshowjump?jump=nextslide" highlightClick="1"/>
          </p:cNvPr>
          <p:cNvSpPr/>
          <p:nvPr/>
        </p:nvSpPr>
        <p:spPr>
          <a:xfrm>
            <a:off x="5429256" y="428604"/>
            <a:ext cx="3286148" cy="500066"/>
          </a:xfrm>
          <a:prstGeom prst="actionButtonBlank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Э.Григ «В пещере горного короля»</a:t>
            </a:r>
            <a:endParaRPr lang="ru-RU" dirty="0"/>
          </a:p>
        </p:txBody>
      </p:sp>
      <p:pic>
        <p:nvPicPr>
          <p:cNvPr id="11" name="Edvard-Grig-V-peschere-gornogo-korolya(muzofon.co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9"/>
          <a:stretch>
            <a:fillRect/>
          </a:stretch>
        </p:blipFill>
        <p:spPr>
          <a:xfrm>
            <a:off x="428596" y="4286256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49" presetClass="exit" presetSubtype="0" accel="100000" fill="hold" grpId="1" nodeType="afterEffect">
                                  <p:stCondLst>
                                    <p:cond delay="35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4500"/>
                            </p:stCondLst>
                            <p:childTnLst>
                              <p:par>
                                <p:cTn id="20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5" dur="616883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3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</p:childTnLst>
        </p:cTn>
      </p:par>
    </p:tnLst>
    <p:bldLst>
      <p:bldP spid="7" grpId="0" animBg="1"/>
      <p:bldP spid="7" grpId="1" animBg="1"/>
      <p:bldP spid="8" grpId="0" animBg="1"/>
      <p:bldP spid="9" grpId="0" animBg="1"/>
      <p:bldP spid="10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Рисунок21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785918" y="4214818"/>
            <a:ext cx="1178316" cy="1381750"/>
          </a:xfrm>
          <a:prstGeom prst="rect">
            <a:avLst/>
          </a:prstGeom>
        </p:spPr>
      </p:pic>
      <p:pic>
        <p:nvPicPr>
          <p:cNvPr id="3" name="Рисунок 2" descr="4405260-1697d87453669933.png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214678" y="3929066"/>
            <a:ext cx="1188000" cy="1584000"/>
          </a:xfrm>
          <a:prstGeom prst="rect">
            <a:avLst/>
          </a:prstGeom>
        </p:spPr>
      </p:pic>
      <p:pic>
        <p:nvPicPr>
          <p:cNvPr id="4" name="Рисунок 3" descr="4405256-97398d577db0f26c.png"/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14282" y="5429264"/>
            <a:ext cx="1188000" cy="1584000"/>
          </a:xfrm>
          <a:prstGeom prst="rect">
            <a:avLst/>
          </a:prstGeom>
        </p:spPr>
      </p:pic>
      <p:sp>
        <p:nvSpPr>
          <p:cNvPr id="5" name="Управляющая кнопка: далее 4">
            <a:hlinkClick r:id="" action="ppaction://hlinkshowjump?jump=nextslide" highlightClick="1"/>
          </p:cNvPr>
          <p:cNvSpPr/>
          <p:nvPr/>
        </p:nvSpPr>
        <p:spPr>
          <a:xfrm>
            <a:off x="8101584" y="5815584"/>
            <a:ext cx="1042416" cy="1042416"/>
          </a:xfrm>
          <a:prstGeom prst="actionButtonForwardNext">
            <a:avLst/>
          </a:prstGeom>
          <a:blipFill>
            <a:blip r:embed="rId8"/>
            <a:stretch>
              <a:fillRect/>
            </a:stretch>
          </a:blipFill>
          <a:ln>
            <a:noFill/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 descr="4316327-a32319c573db73c0.png"/>
          <p:cNvPicPr>
            <a:picLocks noChangeAspect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571868" y="1857364"/>
            <a:ext cx="3810000" cy="3429000"/>
          </a:xfrm>
          <a:prstGeom prst="rect">
            <a:avLst/>
          </a:prstGeom>
        </p:spPr>
      </p:pic>
      <p:sp>
        <p:nvSpPr>
          <p:cNvPr id="7" name="Овальная выноска 6"/>
          <p:cNvSpPr/>
          <p:nvPr/>
        </p:nvSpPr>
        <p:spPr>
          <a:xfrm>
            <a:off x="1000100" y="642918"/>
            <a:ext cx="3000396" cy="1571636"/>
          </a:xfrm>
          <a:prstGeom prst="wedgeEllipseCallout">
            <a:avLst>
              <a:gd name="adj1" fmla="val 86547"/>
              <a:gd name="adj2" fmla="val 96704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Молодцы!!! </a:t>
            </a:r>
          </a:p>
          <a:p>
            <a:pPr algn="ctr"/>
            <a:r>
              <a:rPr lang="ru-RU" dirty="0" smtClean="0"/>
              <a:t>Теперь следующее!</a:t>
            </a:r>
          </a:p>
        </p:txBody>
      </p:sp>
      <p:sp>
        <p:nvSpPr>
          <p:cNvPr id="8" name="Управляющая кнопка: настраиваемая 7">
            <a:hlinkClick r:id="" action="ppaction://hlinkshowjump?jump=nextslide" highlightClick="1"/>
          </p:cNvPr>
          <p:cNvSpPr/>
          <p:nvPr/>
        </p:nvSpPr>
        <p:spPr>
          <a:xfrm>
            <a:off x="285720" y="428604"/>
            <a:ext cx="2928958" cy="500066"/>
          </a:xfrm>
          <a:prstGeom prst="actionButtonBlank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С.Прокофьев «Сказочка»</a:t>
            </a:r>
            <a:endParaRPr lang="ru-RU" dirty="0"/>
          </a:p>
        </p:txBody>
      </p:sp>
      <p:sp>
        <p:nvSpPr>
          <p:cNvPr id="9" name="Управляющая кнопка: настраиваемая 8">
            <a:hlinkClick r:id="" action="ppaction://noaction" highlightClick="1"/>
          </p:cNvPr>
          <p:cNvSpPr/>
          <p:nvPr/>
        </p:nvSpPr>
        <p:spPr>
          <a:xfrm>
            <a:off x="2786050" y="1214422"/>
            <a:ext cx="3286148" cy="500066"/>
          </a:xfrm>
          <a:prstGeom prst="actionButtonBlank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err="1" smtClean="0"/>
              <a:t>А.Лядов</a:t>
            </a:r>
            <a:r>
              <a:rPr lang="ru-RU" dirty="0" smtClean="0"/>
              <a:t> «Кикимора»</a:t>
            </a:r>
            <a:endParaRPr lang="ru-RU" dirty="0"/>
          </a:p>
        </p:txBody>
      </p:sp>
      <p:sp>
        <p:nvSpPr>
          <p:cNvPr id="10" name="Управляющая кнопка: настраиваемая 9">
            <a:hlinkClick r:id="" action="ppaction://noaction" highlightClick="1"/>
          </p:cNvPr>
          <p:cNvSpPr/>
          <p:nvPr/>
        </p:nvSpPr>
        <p:spPr>
          <a:xfrm>
            <a:off x="5429256" y="428604"/>
            <a:ext cx="3286148" cy="500066"/>
          </a:xfrm>
          <a:prstGeom prst="actionButtonBlank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Э.Григ «В пещере горного короля»</a:t>
            </a:r>
            <a:endParaRPr lang="ru-RU" dirty="0"/>
          </a:p>
        </p:txBody>
      </p:sp>
      <p:pic>
        <p:nvPicPr>
          <p:cNvPr id="12" name="S_Prokof_ev_-_Detskaya_muzyka_soch_65_-_3_-_Skazochka_muzofon.com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10"/>
          <a:stretch>
            <a:fillRect/>
          </a:stretch>
        </p:blipFill>
        <p:spPr>
          <a:xfrm>
            <a:off x="214282" y="4786322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49" presetClass="exit" presetSubtype="0" accel="100000" fill="hold" grpId="1" nodeType="afterEffect">
                                  <p:stCondLst>
                                    <p:cond delay="35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4500"/>
                            </p:stCondLst>
                            <p:childTnLst>
                              <p:par>
                                <p:cTn id="20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5" dur="177045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3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"/>
                </p:tgtEl>
              </p:cMediaNode>
            </p:audio>
          </p:childTnLst>
        </p:cTn>
      </p:par>
    </p:tnLst>
    <p:bldLst>
      <p:bldP spid="7" grpId="0" animBg="1"/>
      <p:bldP spid="7" grpId="1" animBg="1"/>
      <p:bldP spid="8" grpId="0" animBg="1"/>
      <p:bldP spid="9" grpId="0" animBg="1"/>
      <p:bldP spid="10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Рисунок21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785918" y="4214818"/>
            <a:ext cx="1178316" cy="1381750"/>
          </a:xfrm>
          <a:prstGeom prst="rect">
            <a:avLst/>
          </a:prstGeom>
        </p:spPr>
      </p:pic>
      <p:pic>
        <p:nvPicPr>
          <p:cNvPr id="3" name="Рисунок 2" descr="4405260-1697d87453669933.png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214678" y="3929066"/>
            <a:ext cx="1188000" cy="1584000"/>
          </a:xfrm>
          <a:prstGeom prst="rect">
            <a:avLst/>
          </a:prstGeom>
        </p:spPr>
      </p:pic>
      <p:pic>
        <p:nvPicPr>
          <p:cNvPr id="4" name="Рисунок 3" descr="4405256-97398d577db0f26c.png"/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14282" y="5429264"/>
            <a:ext cx="1188000" cy="1584000"/>
          </a:xfrm>
          <a:prstGeom prst="rect">
            <a:avLst/>
          </a:prstGeom>
        </p:spPr>
      </p:pic>
      <p:sp>
        <p:nvSpPr>
          <p:cNvPr id="5" name="Управляющая кнопка: далее 4">
            <a:hlinkClick r:id="" action="ppaction://hlinkshowjump?jump=nextslide" highlightClick="1"/>
          </p:cNvPr>
          <p:cNvSpPr/>
          <p:nvPr/>
        </p:nvSpPr>
        <p:spPr>
          <a:xfrm>
            <a:off x="8101584" y="5815584"/>
            <a:ext cx="1042416" cy="1042416"/>
          </a:xfrm>
          <a:prstGeom prst="actionButtonForwardNext">
            <a:avLst/>
          </a:prstGeom>
          <a:blipFill>
            <a:blip r:embed="rId8"/>
            <a:stretch>
              <a:fillRect/>
            </a:stretch>
          </a:blipFill>
          <a:ln>
            <a:noFill/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 descr="4316327-a32319c573db73c0.png"/>
          <p:cNvPicPr>
            <a:picLocks noChangeAspect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571868" y="1857364"/>
            <a:ext cx="3810000" cy="3429000"/>
          </a:xfrm>
          <a:prstGeom prst="rect">
            <a:avLst/>
          </a:prstGeom>
        </p:spPr>
      </p:pic>
      <p:sp>
        <p:nvSpPr>
          <p:cNvPr id="7" name="Овальная выноска 6"/>
          <p:cNvSpPr/>
          <p:nvPr/>
        </p:nvSpPr>
        <p:spPr>
          <a:xfrm>
            <a:off x="1071538" y="571480"/>
            <a:ext cx="3000396" cy="1571636"/>
          </a:xfrm>
          <a:prstGeom prst="wedgeEllipseCallout">
            <a:avLst>
              <a:gd name="adj1" fmla="val 86547"/>
              <a:gd name="adj2" fmla="val 96704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Ну надо же!!! Молодцы!!!</a:t>
            </a:r>
          </a:p>
          <a:p>
            <a:pPr algn="ctr"/>
            <a:r>
              <a:rPr lang="ru-RU" dirty="0" smtClean="0"/>
              <a:t>И последняя загадка.</a:t>
            </a:r>
            <a:endParaRPr lang="ru-RU" dirty="0"/>
          </a:p>
        </p:txBody>
      </p:sp>
      <p:sp>
        <p:nvSpPr>
          <p:cNvPr id="8" name="Управляющая кнопка: настраиваемая 7">
            <a:hlinkClick r:id="" action="ppaction://noaction" highlightClick="1"/>
          </p:cNvPr>
          <p:cNvSpPr/>
          <p:nvPr/>
        </p:nvSpPr>
        <p:spPr>
          <a:xfrm>
            <a:off x="285720" y="428604"/>
            <a:ext cx="2928958" cy="500066"/>
          </a:xfrm>
          <a:prstGeom prst="actionButtonBlank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С.Прокофьев «Сказочка»</a:t>
            </a:r>
            <a:endParaRPr lang="ru-RU" dirty="0"/>
          </a:p>
        </p:txBody>
      </p:sp>
      <p:sp>
        <p:nvSpPr>
          <p:cNvPr id="9" name="Управляющая кнопка: настраиваемая 8">
            <a:hlinkClick r:id="" action="ppaction://hlinkshowjump?jump=nextslide" highlightClick="1"/>
          </p:cNvPr>
          <p:cNvSpPr/>
          <p:nvPr/>
        </p:nvSpPr>
        <p:spPr>
          <a:xfrm>
            <a:off x="2786050" y="1214422"/>
            <a:ext cx="3286148" cy="500066"/>
          </a:xfrm>
          <a:prstGeom prst="actionButtonBlank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err="1" smtClean="0"/>
              <a:t>А.Лядов</a:t>
            </a:r>
            <a:r>
              <a:rPr lang="ru-RU" dirty="0" smtClean="0"/>
              <a:t> «Кикимора»</a:t>
            </a:r>
            <a:endParaRPr lang="ru-RU" dirty="0"/>
          </a:p>
        </p:txBody>
      </p:sp>
      <p:sp>
        <p:nvSpPr>
          <p:cNvPr id="10" name="Управляющая кнопка: настраиваемая 9">
            <a:hlinkClick r:id="" action="ppaction://noaction" highlightClick="1"/>
          </p:cNvPr>
          <p:cNvSpPr/>
          <p:nvPr/>
        </p:nvSpPr>
        <p:spPr>
          <a:xfrm>
            <a:off x="5429256" y="428604"/>
            <a:ext cx="3286148" cy="500066"/>
          </a:xfrm>
          <a:prstGeom prst="actionButtonBlank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Э.Григ «В пещере горного короля»</a:t>
            </a:r>
            <a:endParaRPr lang="ru-RU" dirty="0"/>
          </a:p>
        </p:txBody>
      </p:sp>
      <p:pic>
        <p:nvPicPr>
          <p:cNvPr id="12" name="-(muzofon.co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10"/>
          <a:stretch>
            <a:fillRect/>
          </a:stretch>
        </p:blipFill>
        <p:spPr>
          <a:xfrm>
            <a:off x="357158" y="4643446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49" presetClass="exit" presetSubtype="0" accel="100000" fill="hold" grpId="1" nodeType="afterEffect">
                                  <p:stCondLst>
                                    <p:cond delay="35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4500"/>
                            </p:stCondLst>
                            <p:childTnLst>
                              <p:par>
                                <p:cTn id="20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5" dur="482115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3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"/>
                </p:tgtEl>
              </p:cMediaNode>
            </p:audio>
          </p:childTnLst>
        </p:cTn>
      </p:par>
    </p:tnLst>
    <p:bldLst>
      <p:bldP spid="7" grpId="0" animBg="1"/>
      <p:bldP spid="7" grpId="1" animBg="1"/>
      <p:bldP spid="8" grpId="0" animBg="1"/>
      <p:bldP spid="9" grpId="0" animBg="1"/>
      <p:bldP spid="10" grpId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Рисунок21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785918" y="4214818"/>
            <a:ext cx="1178316" cy="1381750"/>
          </a:xfrm>
          <a:prstGeom prst="rect">
            <a:avLst/>
          </a:prstGeom>
        </p:spPr>
      </p:pic>
      <p:pic>
        <p:nvPicPr>
          <p:cNvPr id="3" name="Рисунок 2" descr="4405260-1697d87453669933.png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214678" y="3929066"/>
            <a:ext cx="1188000" cy="1584000"/>
          </a:xfrm>
          <a:prstGeom prst="rect">
            <a:avLst/>
          </a:prstGeom>
        </p:spPr>
      </p:pic>
      <p:pic>
        <p:nvPicPr>
          <p:cNvPr id="4" name="Рисунок 3" descr="4405256-97398d577db0f26c.png"/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14282" y="5429264"/>
            <a:ext cx="1188000" cy="1584000"/>
          </a:xfrm>
          <a:prstGeom prst="rect">
            <a:avLst/>
          </a:prstGeom>
        </p:spPr>
      </p:pic>
      <p:sp>
        <p:nvSpPr>
          <p:cNvPr id="5" name="Управляющая кнопка: далее 4">
            <a:hlinkClick r:id="" action="ppaction://hlinkshowjump?jump=nextslide" highlightClick="1"/>
          </p:cNvPr>
          <p:cNvSpPr/>
          <p:nvPr/>
        </p:nvSpPr>
        <p:spPr>
          <a:xfrm>
            <a:off x="8101584" y="5815584"/>
            <a:ext cx="1042416" cy="1042416"/>
          </a:xfrm>
          <a:prstGeom prst="actionButtonForwardNext">
            <a:avLst/>
          </a:prstGeom>
          <a:blipFill>
            <a:blip r:embed="rId8"/>
            <a:stretch>
              <a:fillRect/>
            </a:stretch>
          </a:blipFill>
          <a:ln>
            <a:noFill/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 descr="4316327-a32319c573db73c0.png"/>
          <p:cNvPicPr>
            <a:picLocks noChangeAspect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571868" y="1857364"/>
            <a:ext cx="3810000" cy="3429000"/>
          </a:xfrm>
          <a:prstGeom prst="rect">
            <a:avLst/>
          </a:prstGeom>
        </p:spPr>
      </p:pic>
      <p:sp>
        <p:nvSpPr>
          <p:cNvPr id="7" name="Овальная выноска 6"/>
          <p:cNvSpPr/>
          <p:nvPr/>
        </p:nvSpPr>
        <p:spPr>
          <a:xfrm>
            <a:off x="1071538" y="571480"/>
            <a:ext cx="3000396" cy="1298377"/>
          </a:xfrm>
          <a:prstGeom prst="wedgeEllipseCallout">
            <a:avLst>
              <a:gd name="adj1" fmla="val 86547"/>
              <a:gd name="adj2" fmla="val 96704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>
            <a:spAutoFit/>
          </a:bodyPr>
          <a:lstStyle/>
          <a:p>
            <a:pPr algn="ctr"/>
            <a:r>
              <a:rPr lang="ru-RU" dirty="0" smtClean="0"/>
              <a:t>Браво!!! </a:t>
            </a:r>
          </a:p>
          <a:p>
            <a:pPr algn="ctr"/>
            <a:r>
              <a:rPr lang="ru-RU" dirty="0" smtClean="0"/>
              <a:t>Теперь ступайте дальше!</a:t>
            </a:r>
            <a:endParaRPr lang="ru-RU" dirty="0"/>
          </a:p>
        </p:txBody>
      </p:sp>
      <p:pic>
        <p:nvPicPr>
          <p:cNvPr id="9" name="Strunnyy-kvartet-Primavera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10"/>
          <a:stretch>
            <a:fillRect/>
          </a:stretch>
        </p:blipFill>
        <p:spPr>
          <a:xfrm>
            <a:off x="-304800" y="5429264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2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37503"/>
                            </p:stCondLst>
                            <p:childTnLst>
                              <p:par>
                                <p:cTn id="15" presetID="49" presetClass="exit" presetSubtype="0" accel="100000" fill="hold" grpId="1" nodeType="afterEffect">
                                  <p:stCondLst>
                                    <p:cond delay="15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3">
                <p:cTn id="21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  <p:bldLst>
      <p:bldP spid="7" grpId="0" animBg="1"/>
      <p:bldP spid="7" grpId="1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Управляющая кнопка: далее 7">
            <a:hlinkClick r:id="" action="ppaction://hlinkshowjump?jump=nextslide" highlightClick="1"/>
          </p:cNvPr>
          <p:cNvSpPr/>
          <p:nvPr/>
        </p:nvSpPr>
        <p:spPr>
          <a:xfrm>
            <a:off x="8101584" y="5815584"/>
            <a:ext cx="1042416" cy="1042416"/>
          </a:xfrm>
          <a:prstGeom prst="actionButtonForwardNext">
            <a:avLst/>
          </a:prstGeom>
          <a:blipFill>
            <a:blip r:embed="rId3"/>
            <a:stretch>
              <a:fillRect/>
            </a:stretch>
          </a:blipFill>
          <a:ln>
            <a:noFill/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" name="Рисунок 1" descr="2363827-c00b5df86ea72617.pn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715008" y="4572008"/>
            <a:ext cx="583800" cy="756000"/>
          </a:xfrm>
          <a:prstGeom prst="rect">
            <a:avLst/>
          </a:prstGeom>
        </p:spPr>
      </p:pic>
      <p:pic>
        <p:nvPicPr>
          <p:cNvPr id="4" name="Рисунок 3" descr="4405260-1697d87453669933.pn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956000" y="5274000"/>
            <a:ext cx="1188000" cy="1584000"/>
          </a:xfrm>
          <a:prstGeom prst="rect">
            <a:avLst/>
          </a:prstGeom>
        </p:spPr>
      </p:pic>
      <p:pic>
        <p:nvPicPr>
          <p:cNvPr id="5" name="Рисунок 4" descr="Рисунок21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965684" y="5476250"/>
            <a:ext cx="1178316" cy="1381750"/>
          </a:xfrm>
          <a:prstGeom prst="rect">
            <a:avLst/>
          </a:prstGeom>
        </p:spPr>
      </p:pic>
      <p:pic>
        <p:nvPicPr>
          <p:cNvPr id="6" name="Рисунок 5" descr="4405256-97398d577db0f26c.png"/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956000" y="5429264"/>
            <a:ext cx="1188000" cy="1584000"/>
          </a:xfrm>
          <a:prstGeom prst="rect">
            <a:avLst/>
          </a:prstGeom>
        </p:spPr>
      </p:pic>
      <p:sp>
        <p:nvSpPr>
          <p:cNvPr id="7" name="Овальная выноска 6"/>
          <p:cNvSpPr/>
          <p:nvPr/>
        </p:nvSpPr>
        <p:spPr>
          <a:xfrm>
            <a:off x="3357554" y="3500438"/>
            <a:ext cx="2786082" cy="1298377"/>
          </a:xfrm>
          <a:prstGeom prst="wedgeEllipseCallou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>
            <a:spAutoFit/>
          </a:bodyPr>
          <a:lstStyle/>
          <a:p>
            <a:pPr algn="ctr"/>
            <a:r>
              <a:rPr lang="ru-RU" dirty="0" smtClean="0"/>
              <a:t>А вот и следующее задание!!!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-3.7037E-6 C -0.03212 -0.00255 -0.06354 -0.00764 -0.09566 -0.00949 C -0.11389 -0.01829 -0.13212 -0.02384 -0.15139 -0.02662 C -0.16614 -0.03333 -0.18194 -0.04259 -0.19705 -0.04583 C -0.20087 -0.04653 -0.20469 -0.04676 -0.20851 -0.04769 C -0.21319 -0.04861 -0.22274 -0.05139 -0.22274 -0.05139 C -0.23333 -0.05069 -0.24392 -0.05093 -0.25434 -0.04954 C -0.26736 -0.04769 -0.27916 -0.0375 -0.29288 -0.03634 C -0.30712 -0.03519 -0.32153 -0.03495 -0.33576 -0.03426 C -0.34375 -0.03264 -0.35104 -0.03032 -0.35851 -0.02662 C -0.36736 -0.01551 -0.38871 -0.01482 -0.4 -0.01343 C -0.40955 -0.01042 -0.41927 -0.0081 -0.42847 -0.00394 C -0.43732 0.00393 -0.43906 0.00162 -0.45139 -3.7037E-6 C -0.45729 -0.00532 -0.46198 -0.01065 -0.46857 -0.01343 C -0.4783 -0.02222 -0.49045 -0.02338 -0.50139 -0.0287 C -0.50503 -0.03333 -0.50295 -0.03241 -0.50712 -0.03241 " pathEditMode="relative" ptsTypes="fffffffffffffffA">
                                      <p:cBhvr>
                                        <p:cTn id="10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3000"/>
                            </p:stCondLst>
                            <p:childTnLst>
                              <p:par>
                                <p:cTn id="12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-2.22222E-6 C -0.00712 0.00787 -0.01545 0.01134 -0.02396 0.01343 C -0.02952 0.01482 -0.04063 0.01713 -0.04063 0.01736 C -0.06406 0.01505 -0.0882 0.00787 -0.11077 -0.0037 C -0.11406 -0.00741 -0.11406 -0.00787 -0.11788 -0.00949 C -0.12101 -0.01088 -0.12743 -0.01319 -0.12743 -0.01296 C -0.13038 -0.01805 -0.12899 -0.01713 -0.13334 -0.01898 C -0.13663 -0.02037 -0.14288 -0.02268 -0.14288 -0.02245 C -0.1474 -0.02639 -0.15104 -0.02847 -0.1559 -0.03032 C -0.16511 -0.03773 -0.1566 -0.03194 -0.17136 -0.03611 C -0.17465 -0.03703 -0.1809 -0.03981 -0.1809 -0.03958 C -0.23472 -0.0368 -0.29028 -0.05069 -0.34271 -0.03032 C -0.34618 -0.025 -0.3533 -0.02291 -0.3533 -0.01319 " pathEditMode="relative" rAng="0" ptsTypes="ffffffffffffA">
                                      <p:cBhvr>
                                        <p:cTn id="1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7" y="-1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0"/>
                            </p:stCondLst>
                            <p:childTnLst>
                              <p:par>
                                <p:cTn id="19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-2.96296E-6 C -0.0125 0.00324 -0.02465 0.00047 -0.03715 -0.00185 C -0.04462 -0.00509 -0.0401 -0.00254 -0.05 -0.01134 C -0.05226 -0.01319 -0.0533 -0.01736 -0.05573 -0.01898 C -0.06979 -0.02824 -0.0875 -0.03055 -0.10278 -0.0324 C -0.10764 -0.03657 -0.11163 -0.03726 -0.11701 -0.04004 C -0.11892 -0.04097 -0.12083 -0.04236 -0.12274 -0.04375 C -0.12431 -0.0449 -0.12552 -0.04676 -0.12708 -0.04768 C -0.12882 -0.04861 -0.1309 -0.04884 -0.13281 -0.04953 C -0.13559 -0.05069 -0.14132 -0.05324 -0.14132 -0.05324 C -0.14236 -0.05463 -0.14306 -0.05625 -0.14427 -0.05717 C -0.14688 -0.05902 -0.15278 -0.06088 -0.15278 -0.06088 C -0.16753 -0.05856 -0.18056 -0.05648 -0.19566 -0.05509 C -0.19705 -0.05439 -0.19844 -0.05347 -0.2 -0.05324 C -0.2066 -0.05231 -0.21354 -0.05347 -0.21997 -0.05139 C -0.22205 -0.05069 -0.22344 -0.04189 -0.22431 -0.04004 C -0.22743 -0.03333 -0.22708 -0.03865 -0.22708 -0.03426 " pathEditMode="relative" ptsTypes="ffffffffffffffffA">
                                      <p:cBhvr>
                                        <p:cTn id="2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5" presetID="54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Управляющая кнопка: далее 7">
            <a:hlinkClick r:id="" action="ppaction://hlinkshowjump?jump=nextslide" highlightClick="1"/>
          </p:cNvPr>
          <p:cNvSpPr/>
          <p:nvPr/>
        </p:nvSpPr>
        <p:spPr>
          <a:xfrm>
            <a:off x="8101584" y="5815584"/>
            <a:ext cx="1042416" cy="1042416"/>
          </a:xfrm>
          <a:prstGeom prst="actionButtonForwardNext">
            <a:avLst/>
          </a:prstGeom>
          <a:blipFill>
            <a:blip r:embed="rId3"/>
            <a:stretch>
              <a:fillRect/>
            </a:stretch>
          </a:blipFill>
          <a:ln>
            <a:noFill/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Рисунок 3" descr="4405260-1697d87453669933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929322" y="4929198"/>
            <a:ext cx="1188000" cy="1584000"/>
          </a:xfrm>
          <a:prstGeom prst="rect">
            <a:avLst/>
          </a:prstGeom>
        </p:spPr>
      </p:pic>
      <p:pic>
        <p:nvPicPr>
          <p:cNvPr id="5" name="Рисунок 4" descr="Рисунок21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14876" y="5286388"/>
            <a:ext cx="1178316" cy="1381750"/>
          </a:xfrm>
          <a:prstGeom prst="rect">
            <a:avLst/>
          </a:prstGeom>
        </p:spPr>
      </p:pic>
      <p:pic>
        <p:nvPicPr>
          <p:cNvPr id="6" name="Рисунок 5" descr="4405256-97398d577db0f26c.png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214678" y="5143512"/>
            <a:ext cx="1188000" cy="1584000"/>
          </a:xfrm>
          <a:prstGeom prst="rect">
            <a:avLst/>
          </a:prstGeom>
        </p:spPr>
      </p:pic>
      <p:pic>
        <p:nvPicPr>
          <p:cNvPr id="9" name="Рисунок 8" descr="2363827-c00b5df86ea72617.png"/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428728" y="785794"/>
            <a:ext cx="3836400" cy="496800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785918" y="1428736"/>
            <a:ext cx="3074303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-Да вы хорошо справляетесь!</a:t>
            </a:r>
          </a:p>
          <a:p>
            <a:r>
              <a:rPr lang="ru-RU" dirty="0" smtClean="0"/>
              <a:t>Но это еще не конец!</a:t>
            </a:r>
          </a:p>
          <a:p>
            <a:r>
              <a:rPr lang="ru-RU" dirty="0" smtClean="0"/>
              <a:t>Вас ждут еще несколько </a:t>
            </a:r>
          </a:p>
          <a:p>
            <a:r>
              <a:rPr lang="ru-RU" dirty="0" smtClean="0"/>
              <a:t>заданий! Отгадаете, </a:t>
            </a:r>
          </a:p>
          <a:p>
            <a:r>
              <a:rPr lang="ru-RU" dirty="0" smtClean="0"/>
              <a:t>отправляйтесь к озеру! </a:t>
            </a:r>
          </a:p>
          <a:p>
            <a:r>
              <a:rPr lang="ru-RU" dirty="0" smtClean="0"/>
              <a:t>Не справитесь, </a:t>
            </a:r>
          </a:p>
          <a:p>
            <a:r>
              <a:rPr lang="ru-RU" dirty="0" smtClean="0"/>
              <a:t>возвращайтесь домой!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2247153-feda22a0659e86f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571868" y="5526000"/>
            <a:ext cx="1776000" cy="13320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7" name="Рисунок 6" descr="2372448-d7f56594b180170a.png"/>
          <p:cNvPicPr>
            <a:picLocks noChangeAspect="1"/>
          </p:cNvPicPr>
          <p:nvPr/>
        </p:nvPicPr>
        <p:blipFill>
          <a:blip r:embed="rId4">
            <a:lum bright="-40000"/>
          </a:blip>
          <a:stretch>
            <a:fillRect/>
          </a:stretch>
        </p:blipFill>
        <p:spPr>
          <a:xfrm>
            <a:off x="857224" y="3000372"/>
            <a:ext cx="2076450" cy="3019425"/>
          </a:xfrm>
          <a:prstGeom prst="rect">
            <a:avLst/>
          </a:prstGeom>
        </p:spPr>
      </p:pic>
      <p:pic>
        <p:nvPicPr>
          <p:cNvPr id="2" name="Рисунок 1" descr="2653952-2121d0a7bcb9a057.pn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643174" y="4643446"/>
            <a:ext cx="1366800" cy="1836000"/>
          </a:xfrm>
          <a:prstGeom prst="rect">
            <a:avLst/>
          </a:prstGeom>
        </p:spPr>
      </p:pic>
      <p:pic>
        <p:nvPicPr>
          <p:cNvPr id="3" name="Рисунок 2" descr="2670491-c9d4484adb4b74e4.jpg"/>
          <p:cNvPicPr>
            <a:picLocks noChangeAspect="1"/>
          </p:cNvPicPr>
          <p:nvPr/>
        </p:nvPicPr>
        <p:blipFill>
          <a:blip r:embed="rId6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lum contrast="-40000"/>
          </a:blip>
          <a:stretch>
            <a:fillRect/>
          </a:stretch>
        </p:blipFill>
        <p:spPr>
          <a:xfrm>
            <a:off x="3428992" y="1142984"/>
            <a:ext cx="2083200" cy="2232000"/>
          </a:xfrm>
          <a:prstGeom prst="rect">
            <a:avLst/>
          </a:prstGeom>
        </p:spPr>
      </p:pic>
      <p:pic>
        <p:nvPicPr>
          <p:cNvPr id="4" name="Рисунок 3" descr="4405253-e2a9404f0768839c.png"/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30000"/>
          </a:blip>
          <a:stretch>
            <a:fillRect/>
          </a:stretch>
        </p:blipFill>
        <p:spPr>
          <a:xfrm>
            <a:off x="5429256" y="3714752"/>
            <a:ext cx="1620000" cy="21600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428728" y="285728"/>
            <a:ext cx="6973897" cy="160043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>
                <a:solidFill>
                  <a:srgbClr val="FFFF00"/>
                </a:solidFill>
              </a:rPr>
              <a:t>И вот, однажды, к ним в дверь постучался путник.</a:t>
            </a:r>
          </a:p>
          <a:p>
            <a:r>
              <a:rPr lang="ru-RU" sz="2000" dirty="0" smtClean="0">
                <a:solidFill>
                  <a:srgbClr val="FFFF00"/>
                </a:solidFill>
              </a:rPr>
              <a:t>Он был истощен и голоден. </a:t>
            </a:r>
          </a:p>
          <a:p>
            <a:r>
              <a:rPr lang="ru-RU" sz="2000" dirty="0" smtClean="0">
                <a:solidFill>
                  <a:srgbClr val="FFFF00"/>
                </a:solidFill>
              </a:rPr>
              <a:t>Гномики его впустили, накормили и спать уложили.</a:t>
            </a:r>
          </a:p>
          <a:p>
            <a:r>
              <a:rPr lang="ru-RU" sz="2000" dirty="0" smtClean="0">
                <a:solidFill>
                  <a:srgbClr val="FFFF00"/>
                </a:solidFill>
              </a:rPr>
              <a:t>А на утро обнаружили пропажу! Пропала их бесценная книга!</a:t>
            </a:r>
          </a:p>
          <a:p>
            <a:endParaRPr lang="ru-RU" dirty="0">
              <a:solidFill>
                <a:srgbClr val="FFFF00"/>
              </a:solidFill>
            </a:endParaRPr>
          </a:p>
        </p:txBody>
      </p:sp>
      <p:pic>
        <p:nvPicPr>
          <p:cNvPr id="9" name="Рисунок 8" descr="троль.png"/>
          <p:cNvPicPr>
            <a:picLocks noChangeAspect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-214346" y="3429000"/>
            <a:ext cx="2562225" cy="3429000"/>
          </a:xfrm>
          <a:prstGeom prst="rect">
            <a:avLst/>
          </a:prstGeom>
        </p:spPr>
      </p:pic>
      <p:sp>
        <p:nvSpPr>
          <p:cNvPr id="10" name="Управляющая кнопка: далее 9">
            <a:hlinkClick r:id="" action="ppaction://hlinkshowjump?jump=nextslide" highlightClick="1"/>
          </p:cNvPr>
          <p:cNvSpPr/>
          <p:nvPr/>
        </p:nvSpPr>
        <p:spPr>
          <a:xfrm>
            <a:off x="8101584" y="5815584"/>
            <a:ext cx="1042416" cy="1042416"/>
          </a:xfrm>
          <a:prstGeom prst="actionButtonForwardNext">
            <a:avLst/>
          </a:prstGeom>
          <a:blipFill>
            <a:blip r:embed="rId9"/>
            <a:stretch>
              <a:fillRect/>
            </a:stretch>
          </a:blipFill>
          <a:ln>
            <a:noFill/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100"/>
                            </p:stCondLst>
                            <p:childTnLst>
                              <p:par>
                                <p:cTn id="10" presetID="17" presetClass="entr" presetSubtype="8" fill="hold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600"/>
                            </p:stCondLst>
                            <p:childTnLst>
                              <p:par>
                                <p:cTn id="17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400"/>
                            </p:stCondLst>
                            <p:childTnLst>
                              <p:par>
                                <p:cTn id="2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7400"/>
                            </p:stCondLst>
                            <p:childTnLst>
                              <p:par>
                                <p:cTn id="28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9400"/>
                            </p:stCondLst>
                            <p:childTnLst>
                              <p:par>
                                <p:cTn id="33" presetID="10" presetClass="exit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0" presetClass="exit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Управляющая кнопка: далее 7">
            <a:hlinkClick r:id="" action="ppaction://hlinkshowjump?jump=nextslide" highlightClick="1"/>
          </p:cNvPr>
          <p:cNvSpPr/>
          <p:nvPr/>
        </p:nvSpPr>
        <p:spPr>
          <a:xfrm>
            <a:off x="8101584" y="5815584"/>
            <a:ext cx="1042416" cy="1042416"/>
          </a:xfrm>
          <a:prstGeom prst="actionButtonForwardNext">
            <a:avLst/>
          </a:prstGeom>
          <a:blipFill>
            <a:blip r:embed="rId4"/>
            <a:stretch>
              <a:fillRect/>
            </a:stretch>
          </a:blipFill>
          <a:ln>
            <a:noFill/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Рисунок 3" descr="4405260-1697d87453669933.pn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929322" y="4929198"/>
            <a:ext cx="1188000" cy="1584000"/>
          </a:xfrm>
          <a:prstGeom prst="rect">
            <a:avLst/>
          </a:prstGeom>
        </p:spPr>
      </p:pic>
      <p:pic>
        <p:nvPicPr>
          <p:cNvPr id="5" name="Рисунок 4" descr="Рисунок21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714876" y="5286388"/>
            <a:ext cx="1178316" cy="1381750"/>
          </a:xfrm>
          <a:prstGeom prst="rect">
            <a:avLst/>
          </a:prstGeom>
        </p:spPr>
      </p:pic>
      <p:pic>
        <p:nvPicPr>
          <p:cNvPr id="6" name="Рисунок 5" descr="4405256-97398d577db0f26c.png"/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214678" y="5143512"/>
            <a:ext cx="1188000" cy="1584000"/>
          </a:xfrm>
          <a:prstGeom prst="rect">
            <a:avLst/>
          </a:prstGeom>
        </p:spPr>
      </p:pic>
      <p:sp>
        <p:nvSpPr>
          <p:cNvPr id="7" name="Управляющая кнопка: настраиваемая 6">
            <a:hlinkClick r:id="" action="ppaction://hlinkshowjump?jump=nextslide" highlightClick="1">
              <a:snd r:embed="rId8" name="applause.wav" builtIn="1"/>
            </a:hlinkClick>
          </p:cNvPr>
          <p:cNvSpPr/>
          <p:nvPr/>
        </p:nvSpPr>
        <p:spPr>
          <a:xfrm>
            <a:off x="285720" y="428604"/>
            <a:ext cx="2928958" cy="500066"/>
          </a:xfrm>
          <a:prstGeom prst="actionButtonBlank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К. Сен-Санс «Ископаемые»</a:t>
            </a:r>
            <a:endParaRPr lang="ru-RU" dirty="0"/>
          </a:p>
        </p:txBody>
      </p:sp>
      <p:sp>
        <p:nvSpPr>
          <p:cNvPr id="9" name="Управляющая кнопка: настраиваемая 8">
            <a:hlinkClick r:id="" action="ppaction://noaction" highlightClick="1"/>
          </p:cNvPr>
          <p:cNvSpPr/>
          <p:nvPr/>
        </p:nvSpPr>
        <p:spPr>
          <a:xfrm>
            <a:off x="2857488" y="1214422"/>
            <a:ext cx="3286148" cy="500066"/>
          </a:xfrm>
          <a:prstGeom prst="actionButtonBlank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С.Прокофьев </a:t>
            </a:r>
          </a:p>
          <a:p>
            <a:pPr algn="ctr"/>
            <a:r>
              <a:rPr lang="ru-RU" dirty="0" smtClean="0"/>
              <a:t>«Шествие кузнечиков»</a:t>
            </a:r>
            <a:endParaRPr lang="ru-RU" dirty="0"/>
          </a:p>
        </p:txBody>
      </p:sp>
      <p:sp>
        <p:nvSpPr>
          <p:cNvPr id="10" name="Управляющая кнопка: настраиваемая 9">
            <a:hlinkClick r:id="" action="ppaction://noaction" highlightClick="1"/>
          </p:cNvPr>
          <p:cNvSpPr/>
          <p:nvPr/>
        </p:nvSpPr>
        <p:spPr>
          <a:xfrm>
            <a:off x="5572132" y="428604"/>
            <a:ext cx="3286148" cy="500066"/>
          </a:xfrm>
          <a:prstGeom prst="actionButtonBlank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П.И. Чайковский </a:t>
            </a:r>
          </a:p>
          <a:p>
            <a:pPr algn="ctr"/>
            <a:r>
              <a:rPr lang="ru-RU" dirty="0" smtClean="0"/>
              <a:t>«Песня жаворонка»</a:t>
            </a:r>
            <a:endParaRPr lang="ru-RU" dirty="0"/>
          </a:p>
        </p:txBody>
      </p:sp>
      <p:pic>
        <p:nvPicPr>
          <p:cNvPr id="13" name="Kamil_-Sen-Sans-Karnaval-zhivotnyh---%D0%98skopaemye(muzofon.co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9"/>
          <a:stretch>
            <a:fillRect/>
          </a:stretch>
        </p:blipFill>
        <p:spPr>
          <a:xfrm>
            <a:off x="285720" y="5500702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1" dur="79936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audio>
              <p:cMediaNode>
                <p:cTn id="2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3"/>
                </p:tgtEl>
              </p:cMediaNode>
            </p:audio>
          </p:childTnLst>
        </p:cTn>
      </p:par>
    </p:tnLst>
    <p:bldLst>
      <p:bldP spid="7" grpId="0" animBg="1"/>
      <p:bldP spid="9" grpId="0" animBg="1"/>
      <p:bldP spid="10" grpId="0" animBg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Управляющая кнопка: далее 7">
            <a:hlinkClick r:id="" action="ppaction://hlinkshowjump?jump=nextslide" highlightClick="1"/>
          </p:cNvPr>
          <p:cNvSpPr/>
          <p:nvPr/>
        </p:nvSpPr>
        <p:spPr>
          <a:xfrm>
            <a:off x="8101584" y="5815584"/>
            <a:ext cx="1042416" cy="1042416"/>
          </a:xfrm>
          <a:prstGeom prst="actionButtonForwardNext">
            <a:avLst/>
          </a:prstGeom>
          <a:blipFill>
            <a:blip r:embed="rId4"/>
            <a:stretch>
              <a:fillRect/>
            </a:stretch>
          </a:blipFill>
          <a:ln>
            <a:noFill/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Рисунок 3" descr="4405260-1697d87453669933.pn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929322" y="4929198"/>
            <a:ext cx="1188000" cy="1584000"/>
          </a:xfrm>
          <a:prstGeom prst="rect">
            <a:avLst/>
          </a:prstGeom>
        </p:spPr>
      </p:pic>
      <p:pic>
        <p:nvPicPr>
          <p:cNvPr id="5" name="Рисунок 4" descr="Рисунок21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714876" y="5286388"/>
            <a:ext cx="1178316" cy="1381750"/>
          </a:xfrm>
          <a:prstGeom prst="rect">
            <a:avLst/>
          </a:prstGeom>
        </p:spPr>
      </p:pic>
      <p:pic>
        <p:nvPicPr>
          <p:cNvPr id="6" name="Рисунок 5" descr="4405256-97398d577db0f26c.png"/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214678" y="5143512"/>
            <a:ext cx="1188000" cy="1584000"/>
          </a:xfrm>
          <a:prstGeom prst="rect">
            <a:avLst/>
          </a:prstGeom>
        </p:spPr>
      </p:pic>
      <p:sp>
        <p:nvSpPr>
          <p:cNvPr id="7" name="Управляющая кнопка: настраиваемая 6">
            <a:hlinkClick r:id="" action="ppaction://noaction" highlightClick="1"/>
          </p:cNvPr>
          <p:cNvSpPr/>
          <p:nvPr/>
        </p:nvSpPr>
        <p:spPr>
          <a:xfrm>
            <a:off x="285720" y="428604"/>
            <a:ext cx="2928958" cy="500066"/>
          </a:xfrm>
          <a:prstGeom prst="actionButtonBlank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К. Сен-Санс «Кенгуру»</a:t>
            </a:r>
            <a:endParaRPr lang="ru-RU" dirty="0"/>
          </a:p>
        </p:txBody>
      </p:sp>
      <p:sp>
        <p:nvSpPr>
          <p:cNvPr id="9" name="Управляющая кнопка: настраиваемая 8">
            <a:hlinkClick r:id="" action="ppaction://noaction" highlightClick="1"/>
          </p:cNvPr>
          <p:cNvSpPr/>
          <p:nvPr/>
        </p:nvSpPr>
        <p:spPr>
          <a:xfrm>
            <a:off x="2857488" y="1214422"/>
            <a:ext cx="3286148" cy="500066"/>
          </a:xfrm>
          <a:prstGeom prst="actionButtonBlank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С.Прокофьев «Шествие кузнечиков»</a:t>
            </a:r>
            <a:endParaRPr lang="ru-RU" dirty="0"/>
          </a:p>
        </p:txBody>
      </p:sp>
      <p:sp>
        <p:nvSpPr>
          <p:cNvPr id="10" name="Управляющая кнопка: настраиваемая 9">
            <a:hlinkClick r:id="" action="ppaction://hlinkshowjump?jump=nextslide" highlightClick="1">
              <a:snd r:embed="rId8" name="applause.wav" builtIn="1"/>
            </a:hlinkClick>
          </p:cNvPr>
          <p:cNvSpPr/>
          <p:nvPr/>
        </p:nvSpPr>
        <p:spPr>
          <a:xfrm>
            <a:off x="5572132" y="428604"/>
            <a:ext cx="3286148" cy="500066"/>
          </a:xfrm>
          <a:prstGeom prst="actionButtonBlank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Римский – Корсаков «Белка»</a:t>
            </a:r>
            <a:endParaRPr lang="ru-RU" dirty="0"/>
          </a:p>
        </p:txBody>
      </p:sp>
      <p:pic>
        <p:nvPicPr>
          <p:cNvPr id="11" name="Римский -Корсаков 3 чуда Белка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9"/>
          <a:stretch>
            <a:fillRect/>
          </a:stretch>
        </p:blipFill>
        <p:spPr>
          <a:xfrm>
            <a:off x="285720" y="5500702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1" dur="30270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audio>
              <p:cMediaNode>
                <p:cTn id="2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</p:childTnLst>
        </p:cTn>
      </p:par>
    </p:tnLst>
    <p:bldLst>
      <p:bldP spid="7" grpId="0" animBg="1"/>
      <p:bldP spid="9" grpId="0" animBg="1"/>
      <p:bldP spid="10" grpId="0" animBg="1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Управляющая кнопка: далее 7">
            <a:hlinkClick r:id="" action="ppaction://hlinkshowjump?jump=nextslide" highlightClick="1"/>
          </p:cNvPr>
          <p:cNvSpPr/>
          <p:nvPr/>
        </p:nvSpPr>
        <p:spPr>
          <a:xfrm>
            <a:off x="8101584" y="5815584"/>
            <a:ext cx="1042416" cy="1042416"/>
          </a:xfrm>
          <a:prstGeom prst="actionButtonForwardNext">
            <a:avLst/>
          </a:prstGeom>
          <a:blipFill>
            <a:blip r:embed="rId4"/>
            <a:stretch>
              <a:fillRect/>
            </a:stretch>
          </a:blipFill>
          <a:ln>
            <a:noFill/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Рисунок 3" descr="4405260-1697d87453669933.pn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929322" y="4929198"/>
            <a:ext cx="1188000" cy="1584000"/>
          </a:xfrm>
          <a:prstGeom prst="rect">
            <a:avLst/>
          </a:prstGeom>
        </p:spPr>
      </p:pic>
      <p:pic>
        <p:nvPicPr>
          <p:cNvPr id="5" name="Рисунок 4" descr="Рисунок21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714876" y="5286388"/>
            <a:ext cx="1178316" cy="1381750"/>
          </a:xfrm>
          <a:prstGeom prst="rect">
            <a:avLst/>
          </a:prstGeom>
        </p:spPr>
      </p:pic>
      <p:pic>
        <p:nvPicPr>
          <p:cNvPr id="6" name="Рисунок 5" descr="4405256-97398d577db0f26c.png"/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214678" y="5143512"/>
            <a:ext cx="1188000" cy="158400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2143108" y="357166"/>
            <a:ext cx="28055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И пошли гномики дальше.</a:t>
            </a:r>
            <a:endParaRPr lang="ru-RU" dirty="0"/>
          </a:p>
        </p:txBody>
      </p:sp>
      <p:pic>
        <p:nvPicPr>
          <p:cNvPr id="13" name="Klassika-dlya-malyshey-Menuet-Strunnyy-kvartet-5-soch13(muzofon.co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8"/>
          <a:stretch>
            <a:fillRect/>
          </a:stretch>
        </p:blipFill>
        <p:spPr>
          <a:xfrm>
            <a:off x="-304800" y="5429264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1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26000" numSld="4">
                <p:cTn id="14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3"/>
                </p:tgtEl>
              </p:cMediaNode>
            </p:audio>
          </p:childTnLst>
        </p:cTn>
      </p:par>
    </p:tnLst>
    <p:bldLst>
      <p:bldP spid="12" grpId="0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l="-28000" r="-2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Управляющая кнопка: далее 7">
            <a:hlinkClick r:id="" action="ppaction://hlinkshowjump?jump=nextslide" highlightClick="1"/>
          </p:cNvPr>
          <p:cNvSpPr/>
          <p:nvPr/>
        </p:nvSpPr>
        <p:spPr>
          <a:xfrm>
            <a:off x="8101584" y="5815584"/>
            <a:ext cx="1042416" cy="1042416"/>
          </a:xfrm>
          <a:prstGeom prst="actionButtonForwardNext">
            <a:avLst/>
          </a:prstGeom>
          <a:blipFill>
            <a:blip r:embed="rId4"/>
            <a:stretch>
              <a:fillRect/>
            </a:stretch>
          </a:blipFill>
          <a:ln>
            <a:noFill/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Рисунок 3" descr="4405260-1697d87453669933.pn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571736" y="5274000"/>
            <a:ext cx="1188000" cy="1584000"/>
          </a:xfrm>
          <a:prstGeom prst="rect">
            <a:avLst/>
          </a:prstGeom>
        </p:spPr>
      </p:pic>
      <p:pic>
        <p:nvPicPr>
          <p:cNvPr id="5" name="Рисунок 4" descr="Рисунок21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14414" y="5476250"/>
            <a:ext cx="1178316" cy="1381750"/>
          </a:xfrm>
          <a:prstGeom prst="rect">
            <a:avLst/>
          </a:prstGeom>
        </p:spPr>
      </p:pic>
      <p:pic>
        <p:nvPicPr>
          <p:cNvPr id="6" name="Рисунок 5" descr="4405256-97398d577db0f26c.png"/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14282" y="5072074"/>
            <a:ext cx="1188000" cy="1584000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714348" y="285728"/>
            <a:ext cx="8095293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Долго бродили по лугам по полям гномики в поисках озера. Но</a:t>
            </a:r>
          </a:p>
          <a:p>
            <a:r>
              <a:rPr lang="ru-RU" b="1" dirty="0" smtClean="0">
                <a:solidFill>
                  <a:schemeClr val="bg1"/>
                </a:solidFill>
              </a:rPr>
              <a:t>озеро все не попадалось им на пути. Они так устали, что решили остановиться</a:t>
            </a:r>
          </a:p>
          <a:p>
            <a:r>
              <a:rPr lang="ru-RU" b="1" dirty="0" smtClean="0">
                <a:solidFill>
                  <a:schemeClr val="bg1"/>
                </a:solidFill>
              </a:rPr>
              <a:t> на ночлег в небольшом домике, который стоял на краю леса.</a:t>
            </a:r>
          </a:p>
          <a:p>
            <a:r>
              <a:rPr lang="ru-RU" b="1" dirty="0" smtClean="0">
                <a:solidFill>
                  <a:schemeClr val="bg1"/>
                </a:solidFill>
              </a:rPr>
              <a:t>Они постучались в дверь и были очень удивлены, когда на пороге появился</a:t>
            </a:r>
          </a:p>
          <a:p>
            <a:r>
              <a:rPr lang="ru-RU" b="1" dirty="0" smtClean="0">
                <a:solidFill>
                  <a:schemeClr val="bg1"/>
                </a:solidFill>
              </a:rPr>
              <a:t>тот самый злодей в зеленом камзоле.</a:t>
            </a:r>
          </a:p>
        </p:txBody>
      </p:sp>
      <p:pic>
        <p:nvPicPr>
          <p:cNvPr id="14" name="Рисунок 13" descr="троль.png"/>
          <p:cNvPicPr>
            <a:picLocks noChangeAspect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664500" y="3857628"/>
            <a:ext cx="1479500" cy="1980000"/>
          </a:xfrm>
          <a:prstGeom prst="rect">
            <a:avLst/>
          </a:prstGeom>
        </p:spPr>
      </p:pic>
      <p:sp>
        <p:nvSpPr>
          <p:cNvPr id="15" name="Выноска-облако 14"/>
          <p:cNvSpPr/>
          <p:nvPr/>
        </p:nvSpPr>
        <p:spPr>
          <a:xfrm>
            <a:off x="3143240" y="1571612"/>
            <a:ext cx="3843358" cy="2428892"/>
          </a:xfrm>
          <a:prstGeom prst="cloudCallout">
            <a:avLst>
              <a:gd name="adj1" fmla="val 67372"/>
              <a:gd name="adj2" fmla="val 58341"/>
            </a:avLst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Добрый вечер! Не ожидал я вас так быстро увидеть! Но раз вы меня нашли, значит мне нужно вернуть вам то, зачем вы так долго добирались.</a:t>
            </a:r>
            <a:endParaRPr lang="ru-RU" dirty="0"/>
          </a:p>
        </p:txBody>
      </p:sp>
      <p:pic>
        <p:nvPicPr>
          <p:cNvPr id="9" name="Klassika-dlya-malyshey-Menuet-Strunnyy-kvartet-5-soch13(muzofon.co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9"/>
          <a:stretch>
            <a:fillRect/>
          </a:stretch>
        </p:blipFill>
        <p:spPr>
          <a:xfrm>
            <a:off x="-304800" y="5786454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100"/>
                            </p:stCondLst>
                            <p:childTnLst>
                              <p:par>
                                <p:cTn id="13" presetID="54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500"/>
                            </p:stCondLst>
                            <p:childTnLst>
                              <p:par>
                                <p:cTn id="21" presetID="54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700"/>
                            </p:stCondLst>
                            <p:childTnLst>
                              <p:par>
                                <p:cTn id="29" presetID="54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8900"/>
                            </p:stCondLst>
                            <p:childTnLst>
                              <p:par>
                                <p:cTn id="37" presetID="54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0500"/>
                            </p:stCondLst>
                            <p:childTnLst>
                              <p:par>
                                <p:cTn id="45" presetID="54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1000"/>
                            </p:stCondLst>
                            <p:childTnLst>
                              <p:par>
                                <p:cTn id="53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57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8" fill="hold">
                      <p:stCondLst>
                        <p:cond delay="0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1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audio>
              <p:cMediaNode mute="1" numSld="44">
                <p:cTn id="62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  <p:bldLst>
      <p:bldP spid="15" grpId="0" animBg="1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28000" r="-2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Управляющая кнопка: далее 7">
            <a:hlinkClick r:id="" action="ppaction://hlinkshowjump?jump=nextslide" highlightClick="1"/>
          </p:cNvPr>
          <p:cNvSpPr/>
          <p:nvPr/>
        </p:nvSpPr>
        <p:spPr>
          <a:xfrm>
            <a:off x="8101584" y="5815584"/>
            <a:ext cx="1042416" cy="1042416"/>
          </a:xfrm>
          <a:prstGeom prst="actionButtonForwardNext">
            <a:avLst/>
          </a:prstGeom>
          <a:blipFill>
            <a:blip r:embed="rId3"/>
            <a:stretch>
              <a:fillRect/>
            </a:stretch>
          </a:blipFill>
          <a:ln>
            <a:noFill/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Рисунок 3" descr="4405260-1697d87453669933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571736" y="5274000"/>
            <a:ext cx="1188000" cy="1584000"/>
          </a:xfrm>
          <a:prstGeom prst="rect">
            <a:avLst/>
          </a:prstGeom>
        </p:spPr>
      </p:pic>
      <p:pic>
        <p:nvPicPr>
          <p:cNvPr id="5" name="Рисунок 4" descr="Рисунок21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14414" y="5476250"/>
            <a:ext cx="1178316" cy="1381750"/>
          </a:xfrm>
          <a:prstGeom prst="rect">
            <a:avLst/>
          </a:prstGeom>
        </p:spPr>
      </p:pic>
      <p:pic>
        <p:nvPicPr>
          <p:cNvPr id="6" name="Рисунок 5" descr="4405256-97398d577db0f26c.png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14282" y="5072074"/>
            <a:ext cx="1188000" cy="1584000"/>
          </a:xfrm>
          <a:prstGeom prst="rect">
            <a:avLst/>
          </a:prstGeom>
        </p:spPr>
      </p:pic>
      <p:pic>
        <p:nvPicPr>
          <p:cNvPr id="14" name="Рисунок 13" descr="троль.png"/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664500" y="3857628"/>
            <a:ext cx="1479500" cy="1980000"/>
          </a:xfrm>
          <a:prstGeom prst="rect">
            <a:avLst/>
          </a:prstGeom>
        </p:spPr>
      </p:pic>
      <p:sp>
        <p:nvSpPr>
          <p:cNvPr id="15" name="Выноска-облако 14"/>
          <p:cNvSpPr/>
          <p:nvPr/>
        </p:nvSpPr>
        <p:spPr>
          <a:xfrm>
            <a:off x="3143240" y="1571612"/>
            <a:ext cx="3843358" cy="2428892"/>
          </a:xfrm>
          <a:prstGeom prst="cloudCallout">
            <a:avLst>
              <a:gd name="adj1" fmla="val 67372"/>
              <a:gd name="adj2" fmla="val 58341"/>
            </a:avLst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Держите вашу Великую книгу музыки! Она просто замечательная! Теперь я понимаю, почему вы так много знаете…</a:t>
            </a:r>
            <a:endParaRPr lang="ru-RU" dirty="0"/>
          </a:p>
        </p:txBody>
      </p:sp>
      <p:pic>
        <p:nvPicPr>
          <p:cNvPr id="9" name="Рисунок 8" descr="2247153-feda22a0659e86f5.jpg"/>
          <p:cNvPicPr>
            <a:picLocks noChangeAspect="1"/>
          </p:cNvPicPr>
          <p:nvPr/>
        </p:nvPicPr>
        <p:blipFill>
          <a:blip r:embed="rId8" cstate="print">
            <a:clrChange>
              <a:clrFrom>
                <a:srgbClr val="0B0C11"/>
              </a:clrFrom>
              <a:clrTo>
                <a:srgbClr val="0B0C11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357950" y="4714884"/>
            <a:ext cx="1056000" cy="792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28000" r="-2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Управляющая кнопка: далее 7">
            <a:hlinkClick r:id="" action="ppaction://hlinkshowjump?jump=nextslide" highlightClick="1"/>
          </p:cNvPr>
          <p:cNvSpPr/>
          <p:nvPr/>
        </p:nvSpPr>
        <p:spPr>
          <a:xfrm>
            <a:off x="8101584" y="5815584"/>
            <a:ext cx="1042416" cy="1042416"/>
          </a:xfrm>
          <a:prstGeom prst="actionButtonForwardNext">
            <a:avLst/>
          </a:prstGeom>
          <a:blipFill>
            <a:blip r:embed="rId3"/>
            <a:stretch>
              <a:fillRect/>
            </a:stretch>
          </a:blipFill>
          <a:ln>
            <a:noFill/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Рисунок 3" descr="4405260-1697d87453669933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571736" y="5274000"/>
            <a:ext cx="1188000" cy="1584000"/>
          </a:xfrm>
          <a:prstGeom prst="rect">
            <a:avLst/>
          </a:prstGeom>
        </p:spPr>
      </p:pic>
      <p:pic>
        <p:nvPicPr>
          <p:cNvPr id="5" name="Рисунок 4" descr="Рисунок21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14414" y="5476250"/>
            <a:ext cx="1178316" cy="1381750"/>
          </a:xfrm>
          <a:prstGeom prst="rect">
            <a:avLst/>
          </a:prstGeom>
        </p:spPr>
      </p:pic>
      <p:pic>
        <p:nvPicPr>
          <p:cNvPr id="6" name="Рисунок 5" descr="4405256-97398d577db0f26c.png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14282" y="5072074"/>
            <a:ext cx="1188000" cy="1584000"/>
          </a:xfrm>
          <a:prstGeom prst="rect">
            <a:avLst/>
          </a:prstGeom>
        </p:spPr>
      </p:pic>
      <p:pic>
        <p:nvPicPr>
          <p:cNvPr id="14" name="Рисунок 13" descr="троль.png"/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664500" y="3857628"/>
            <a:ext cx="1479500" cy="1980000"/>
          </a:xfrm>
          <a:prstGeom prst="rect">
            <a:avLst/>
          </a:prstGeom>
        </p:spPr>
      </p:pic>
      <p:sp>
        <p:nvSpPr>
          <p:cNvPr id="15" name="Выноска-облако 14"/>
          <p:cNvSpPr/>
          <p:nvPr/>
        </p:nvSpPr>
        <p:spPr>
          <a:xfrm>
            <a:off x="4500562" y="2214554"/>
            <a:ext cx="2714644" cy="1928826"/>
          </a:xfrm>
          <a:prstGeom prst="cloudCallout">
            <a:avLst>
              <a:gd name="adj1" fmla="val 67372"/>
              <a:gd name="adj2" fmla="val 58341"/>
            </a:avLst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Берегите её! Она невероятно интересная!</a:t>
            </a:r>
            <a:endParaRPr lang="ru-RU" dirty="0"/>
          </a:p>
        </p:txBody>
      </p:sp>
      <p:pic>
        <p:nvPicPr>
          <p:cNvPr id="9" name="Рисунок 8" descr="2247153-feda22a0659e86f5.jpg"/>
          <p:cNvPicPr>
            <a:picLocks noChangeAspect="1"/>
          </p:cNvPicPr>
          <p:nvPr/>
        </p:nvPicPr>
        <p:blipFill>
          <a:blip r:embed="rId8" cstate="print">
            <a:clrChange>
              <a:clrFrom>
                <a:srgbClr val="0B0C11"/>
              </a:clrFrom>
              <a:clrTo>
                <a:srgbClr val="0B0C11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357950" y="4714884"/>
            <a:ext cx="1056000" cy="792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6302 -0.00602 C -0.10521 -0.01783 -0.14739 -0.02963 -0.19149 -0.0081 C -0.23559 0.01342 -0.30347 0.0993 -0.32726 0.12338 C -0.35104 0.14745 -0.33316 0.13449 -0.33437 0.1368 " pathEditMode="relative" ptsTypes="aaaA">
                                      <p:cBhvr>
                                        <p:cTn id="11" dur="3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сверчок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9058" y="4786322"/>
            <a:ext cx="1266667" cy="1723810"/>
          </a:xfrm>
          <a:prstGeom prst="rect">
            <a:avLst/>
          </a:prstGeom>
        </p:spPr>
      </p:pic>
      <p:sp>
        <p:nvSpPr>
          <p:cNvPr id="4" name="Выноска-облако 3"/>
          <p:cNvSpPr/>
          <p:nvPr/>
        </p:nvSpPr>
        <p:spPr>
          <a:xfrm>
            <a:off x="4286248" y="214290"/>
            <a:ext cx="4857752" cy="2643206"/>
          </a:xfrm>
          <a:prstGeom prst="cloudCallout">
            <a:avLst>
              <a:gd name="adj1" fmla="val -22074"/>
              <a:gd name="adj2" fmla="val 12176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Вот так гномики вернули свою книгу и больше никогда её не теряли! </a:t>
            </a:r>
          </a:p>
          <a:p>
            <a:pPr algn="ctr"/>
            <a:r>
              <a:rPr lang="ru-RU" b="1" dirty="0" smtClean="0"/>
              <a:t>До свидания!</a:t>
            </a:r>
            <a:endParaRPr lang="ru-RU" b="1" dirty="0"/>
          </a:p>
        </p:txBody>
      </p:sp>
      <p:pic>
        <p:nvPicPr>
          <p:cNvPr id="5" name="Григорий_Гладков_-_В_коробке_с_карандашами_(-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/>
          <a:stretch>
            <a:fillRect/>
          </a:stretch>
        </p:blipFill>
        <p:spPr>
          <a:xfrm>
            <a:off x="-304800" y="5572140"/>
            <a:ext cx="304800" cy="304800"/>
          </a:xfrm>
          <a:prstGeom prst="rect">
            <a:avLst/>
          </a:prstGeom>
        </p:spPr>
      </p:pic>
      <p:sp>
        <p:nvSpPr>
          <p:cNvPr id="6" name="Управляющая кнопка: далее 5">
            <a:hlinkClick r:id="" action="ppaction://hlinkshowjump?jump=nextslide" highlightClick="1"/>
          </p:cNvPr>
          <p:cNvSpPr/>
          <p:nvPr/>
        </p:nvSpPr>
        <p:spPr>
          <a:xfrm>
            <a:off x="8101584" y="5815584"/>
            <a:ext cx="1042416" cy="1042416"/>
          </a:xfrm>
          <a:prstGeom prst="actionButtonForwardNext">
            <a:avLst/>
          </a:prstGeom>
          <a:blipFill>
            <a:blip r:embed="rId6"/>
            <a:stretch>
              <a:fillRect/>
            </a:stretch>
          </a:blipFill>
          <a:ln>
            <a:noFill/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 advTm="101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24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64" presetClass="path" presetSubtype="0" accel="50000" decel="50000" fill="hold" nodeType="after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0 0  L 0 -0.33333  E" pathEditMode="relative" ptsTypes="">
                                      <p:cBhvr>
                                        <p:cTn id="1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7000"/>
                            </p:stCondLst>
                            <p:childTnLst>
                              <p:par>
                                <p:cTn id="20" presetID="10" presetClass="exit" presetSubtype="0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0" presetClass="exit" presetSubtype="0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2">
                <p:cTn id="26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  <p:bldLst>
      <p:bldP spid="4" grpId="0" animBg="1"/>
      <p:bldP spid="4" grpId="1" animBg="1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670491-c9d4484adb4b74e4.jpg"/>
          <p:cNvPicPr>
            <a:picLocks noChangeAspect="1"/>
          </p:cNvPicPr>
          <p:nvPr/>
        </p:nvPicPr>
        <p:blipFill>
          <a:blip r:embed="rId3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lum contrast="-40000"/>
          </a:blip>
          <a:stretch>
            <a:fillRect/>
          </a:stretch>
        </p:blipFill>
        <p:spPr>
          <a:xfrm>
            <a:off x="3357554" y="1142984"/>
            <a:ext cx="2116800" cy="2268000"/>
          </a:xfrm>
          <a:prstGeom prst="rect">
            <a:avLst/>
          </a:prstGeom>
        </p:spPr>
      </p:pic>
      <p:pic>
        <p:nvPicPr>
          <p:cNvPr id="3" name="Рисунок 2" descr="1409913-657a5527a3d41906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43636" y="3786190"/>
            <a:ext cx="2373553" cy="2514785"/>
          </a:xfrm>
          <a:prstGeom prst="rect">
            <a:avLst/>
          </a:prstGeom>
        </p:spPr>
      </p:pic>
      <p:pic>
        <p:nvPicPr>
          <p:cNvPr id="4" name="Рисунок 3" descr="Рисунок20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4071942"/>
            <a:ext cx="1730135" cy="2520000"/>
          </a:xfrm>
          <a:prstGeom prst="rect">
            <a:avLst/>
          </a:prstGeom>
        </p:spPr>
      </p:pic>
      <p:pic>
        <p:nvPicPr>
          <p:cNvPr id="5" name="Рисунок 4" descr="3924221-cf37e3f9a8be6b67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643174" y="5500702"/>
            <a:ext cx="914402" cy="1143002"/>
          </a:xfrm>
          <a:prstGeom prst="rect">
            <a:avLst/>
          </a:prstGeom>
        </p:spPr>
      </p:pic>
      <p:pic>
        <p:nvPicPr>
          <p:cNvPr id="6" name="Рисунок 5" descr="3924221-cf37e3f9a8be6b67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786182" y="5000636"/>
            <a:ext cx="914402" cy="1143002"/>
          </a:xfrm>
          <a:prstGeom prst="rect">
            <a:avLst/>
          </a:prstGeom>
        </p:spPr>
      </p:pic>
      <p:pic>
        <p:nvPicPr>
          <p:cNvPr id="7" name="Рисунок 6" descr="4405270-cbb11a3b6edb016f.png"/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857356" y="4143380"/>
            <a:ext cx="1377000" cy="18360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357290" y="428604"/>
            <a:ext cx="683815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>
                <a:solidFill>
                  <a:srgbClr val="FFFF00"/>
                </a:solidFill>
              </a:rPr>
              <a:t>Долго они не думали и сразу же отправились искать злодея, </a:t>
            </a:r>
          </a:p>
          <a:p>
            <a:r>
              <a:rPr lang="ru-RU" sz="2000" dirty="0" smtClean="0">
                <a:solidFill>
                  <a:srgbClr val="FFFF00"/>
                </a:solidFill>
              </a:rPr>
              <a:t>чтобы вернуть свою украденную книгу.</a:t>
            </a:r>
            <a:endParaRPr lang="ru-RU" sz="2000" dirty="0">
              <a:solidFill>
                <a:srgbClr val="FFFF00"/>
              </a:solidFill>
            </a:endParaRPr>
          </a:p>
        </p:txBody>
      </p:sp>
      <p:sp>
        <p:nvSpPr>
          <p:cNvPr id="9" name="Управляющая кнопка: далее 8">
            <a:hlinkClick r:id="" action="ppaction://hlinkshowjump?jump=nextslide" highlightClick="1"/>
          </p:cNvPr>
          <p:cNvSpPr/>
          <p:nvPr/>
        </p:nvSpPr>
        <p:spPr>
          <a:xfrm>
            <a:off x="7929586" y="5815584"/>
            <a:ext cx="1042416" cy="1042416"/>
          </a:xfrm>
          <a:prstGeom prst="actionButtonForwardNext">
            <a:avLst/>
          </a:prstGeom>
          <a:blipFill>
            <a:blip r:embed="rId6"/>
            <a:stretch>
              <a:fillRect/>
            </a:stretch>
          </a:blipFill>
          <a:ln>
            <a:noFill/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28596" y="285728"/>
            <a:ext cx="671812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>
                <a:solidFill>
                  <a:srgbClr val="FFFF00"/>
                </a:solidFill>
              </a:rPr>
              <a:t>Долго они шли по лесу и  очутились в чаще темного леса.</a:t>
            </a:r>
          </a:p>
          <a:p>
            <a:r>
              <a:rPr lang="ru-RU" sz="2000" dirty="0" smtClean="0">
                <a:solidFill>
                  <a:srgbClr val="FFFF00"/>
                </a:solidFill>
              </a:rPr>
              <a:t>На встречу им вышла ученая сова. И перегородила им путь.</a:t>
            </a:r>
            <a:endParaRPr lang="ru-RU" sz="2000" dirty="0">
              <a:solidFill>
                <a:srgbClr val="FFFF00"/>
              </a:solidFill>
            </a:endParaRPr>
          </a:p>
        </p:txBody>
      </p:sp>
      <p:pic>
        <p:nvPicPr>
          <p:cNvPr id="3" name="Рисунок 2" descr="1572323-9a0093e628fc8900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15206" y="0"/>
            <a:ext cx="1728000" cy="1728000"/>
          </a:xfrm>
          <a:prstGeom prst="rect">
            <a:avLst/>
          </a:prstGeom>
        </p:spPr>
      </p:pic>
      <p:sp>
        <p:nvSpPr>
          <p:cNvPr id="4" name="Овальная выноска 3"/>
          <p:cNvSpPr/>
          <p:nvPr/>
        </p:nvSpPr>
        <p:spPr>
          <a:xfrm>
            <a:off x="3286116" y="857232"/>
            <a:ext cx="2500330" cy="2143140"/>
          </a:xfrm>
          <a:prstGeom prst="wedgeEllipseCallout">
            <a:avLst>
              <a:gd name="adj1" fmla="val 113182"/>
              <a:gd name="adj2" fmla="val 22788"/>
            </a:avLst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>
            <a:spAutoFit/>
          </a:bodyPr>
          <a:lstStyle/>
          <a:p>
            <a:pPr algn="ctr"/>
            <a:r>
              <a:rPr lang="ru-RU" dirty="0" smtClean="0"/>
              <a:t>Доброй ночи, маленькие путники! Что вы здесь ищите в поздний час?</a:t>
            </a:r>
            <a:endParaRPr lang="ru-RU" dirty="0"/>
          </a:p>
        </p:txBody>
      </p:sp>
      <p:pic>
        <p:nvPicPr>
          <p:cNvPr id="5" name="Рисунок 4" descr="4405256-97398d577db0f26c.pn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00100" y="4786322"/>
            <a:ext cx="1188000" cy="1584000"/>
          </a:xfrm>
          <a:prstGeom prst="rect">
            <a:avLst/>
          </a:prstGeom>
        </p:spPr>
      </p:pic>
      <p:pic>
        <p:nvPicPr>
          <p:cNvPr id="6" name="Рисунок 5" descr="4405260-1697d87453669933.png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0" y="5274000"/>
            <a:ext cx="1188000" cy="1584000"/>
          </a:xfrm>
          <a:prstGeom prst="rect">
            <a:avLst/>
          </a:prstGeom>
        </p:spPr>
      </p:pic>
      <p:pic>
        <p:nvPicPr>
          <p:cNvPr id="7" name="Рисунок 6" descr="Рисунок21.pn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42910" y="5214950"/>
            <a:ext cx="1178316" cy="1381750"/>
          </a:xfrm>
          <a:prstGeom prst="rect">
            <a:avLst/>
          </a:prstGeom>
        </p:spPr>
      </p:pic>
      <p:sp>
        <p:nvSpPr>
          <p:cNvPr id="8" name="Овальная выноска 7"/>
          <p:cNvSpPr/>
          <p:nvPr/>
        </p:nvSpPr>
        <p:spPr>
          <a:xfrm>
            <a:off x="285720" y="2928934"/>
            <a:ext cx="3429024" cy="2077403"/>
          </a:xfrm>
          <a:prstGeom prst="wedgeEllipseCallout">
            <a:avLst>
              <a:gd name="adj1" fmla="val 36865"/>
              <a:gd name="adj2" fmla="val 83056"/>
            </a:avLst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>
            <a:spAutoFit/>
          </a:bodyPr>
          <a:lstStyle/>
          <a:p>
            <a:pPr algn="ctr"/>
            <a:r>
              <a:rPr lang="ru-RU" dirty="0" smtClean="0"/>
              <a:t>Здравствуй, ученая сова! Мы ищем злодея, который украл нашу Великую книгу музыки!</a:t>
            </a:r>
            <a:endParaRPr lang="ru-RU" dirty="0"/>
          </a:p>
        </p:txBody>
      </p:sp>
      <p:sp>
        <p:nvSpPr>
          <p:cNvPr id="9" name="Управляющая кнопка: далее 8">
            <a:hlinkClick r:id="" action="ppaction://hlinkshowjump?jump=nextslide" highlightClick="1"/>
          </p:cNvPr>
          <p:cNvSpPr/>
          <p:nvPr/>
        </p:nvSpPr>
        <p:spPr>
          <a:xfrm>
            <a:off x="7786710" y="5815584"/>
            <a:ext cx="1042416" cy="1042416"/>
          </a:xfrm>
          <a:prstGeom prst="actionButtonForwardNext">
            <a:avLst/>
          </a:prstGeom>
          <a:blipFill>
            <a:blip r:embed="rId8"/>
            <a:stretch>
              <a:fillRect/>
            </a:stretch>
          </a:blipFill>
          <a:ln>
            <a:noFill/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650"/>
                            </p:stCondLst>
                            <p:childTnLst>
                              <p:par>
                                <p:cTn id="10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4000" decel="100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40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40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40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accel="100000" fill="hold">
                                          <p:stCondLst>
                                            <p:cond delay="40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accel="100000" fill="hold">
                                          <p:stCondLst>
                                            <p:cond delay="40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1.85185E-6 L 0.50399 -0.02083 " pathEditMode="relative" ptsTypes="AA">
                                      <p:cBhvr>
                                        <p:cTn id="19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0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7.77778E-6 -2.22222E-6 C 0.09652 0.03958 0.19322 0.0794 0.29722 0.08379 C 0.40121 0.08819 0.55485 0.04028 0.6243 0.02662 C 0.69374 0.01296 0.70399 0.00741 0.7144 0.00185 " pathEditMode="relative" ptsTypes="aaaA">
                                      <p:cBhvr>
                                        <p:cTn id="21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2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146 0.05903 L 0.23854 0.05903 " pathEditMode="relative" rAng="0" ptsTypes="AA">
                                      <p:cBhvr>
                                        <p:cTn id="2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5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6650"/>
                            </p:stCondLst>
                            <p:childTnLst>
                              <p:par>
                                <p:cTn id="25" presetID="6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-3.46821E-7 L -0.01198 -3.46821E-7 L -0.01198 0.05318 L -0.02413 0.05318 L -0.02413 0.10659 L -0.03611 0.10659 L -0.03611 0.16 L -0.04809 0.16 L -0.04809 0.21341 L -0.06025 0.21341 L -0.06025 0.26682 L -0.07223 0.26682 L -0.07223 0.32023 L -0.0842 0.32023 L -0.0842 0.37364 " pathEditMode="relative" rAng="0" ptsTypes="FFFFFFFFFFFFFFF">
                                      <p:cBhvr>
                                        <p:cTn id="2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2" y="18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8650"/>
                            </p:stCondLst>
                            <p:childTnLst>
                              <p:par>
                                <p:cTn id="28" presetID="3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80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9650"/>
                            </p:stCondLst>
                            <p:childTnLst>
                              <p:par>
                                <p:cTn id="37" presetID="29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1" animBg="1"/>
      <p:bldP spid="8" grpId="1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1572323-9a0093e628fc8900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15074" y="2428868"/>
            <a:ext cx="1728000" cy="1728000"/>
          </a:xfrm>
          <a:prstGeom prst="rect">
            <a:avLst/>
          </a:prstGeom>
        </p:spPr>
      </p:pic>
      <p:sp>
        <p:nvSpPr>
          <p:cNvPr id="4" name="Овальная выноска 3"/>
          <p:cNvSpPr/>
          <p:nvPr/>
        </p:nvSpPr>
        <p:spPr>
          <a:xfrm>
            <a:off x="3286116" y="857232"/>
            <a:ext cx="2500330" cy="1687890"/>
          </a:xfrm>
          <a:prstGeom prst="wedgeEllipseCallout">
            <a:avLst>
              <a:gd name="adj1" fmla="val 113182"/>
              <a:gd name="adj2" fmla="val 22788"/>
            </a:avLst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>
            <a:spAutoFit/>
          </a:bodyPr>
          <a:lstStyle/>
          <a:p>
            <a:pPr algn="ctr"/>
            <a:r>
              <a:rPr lang="ru-RU" dirty="0" smtClean="0"/>
              <a:t>А не тот ли это беглец в зеленом камзоле?</a:t>
            </a:r>
            <a:endParaRPr lang="ru-RU" dirty="0"/>
          </a:p>
        </p:txBody>
      </p:sp>
      <p:pic>
        <p:nvPicPr>
          <p:cNvPr id="5" name="Рисунок 4" descr="4405256-97398d577db0f26c.pn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500958" y="4786322"/>
            <a:ext cx="1188000" cy="1584000"/>
          </a:xfrm>
          <a:prstGeom prst="rect">
            <a:avLst/>
          </a:prstGeom>
        </p:spPr>
      </p:pic>
      <p:pic>
        <p:nvPicPr>
          <p:cNvPr id="6" name="Рисунок 5" descr="4405260-1697d87453669933.png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429124" y="5143512"/>
            <a:ext cx="1188000" cy="1584000"/>
          </a:xfrm>
          <a:prstGeom prst="rect">
            <a:avLst/>
          </a:prstGeom>
        </p:spPr>
      </p:pic>
      <p:pic>
        <p:nvPicPr>
          <p:cNvPr id="7" name="Рисунок 6" descr="Рисунок21.pn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714612" y="5214950"/>
            <a:ext cx="1178316" cy="1381750"/>
          </a:xfrm>
          <a:prstGeom prst="rect">
            <a:avLst/>
          </a:prstGeom>
        </p:spPr>
      </p:pic>
      <p:sp>
        <p:nvSpPr>
          <p:cNvPr id="8" name="Овальная выноска 7"/>
          <p:cNvSpPr/>
          <p:nvPr/>
        </p:nvSpPr>
        <p:spPr>
          <a:xfrm>
            <a:off x="2857488" y="3143248"/>
            <a:ext cx="1928826" cy="1298377"/>
          </a:xfrm>
          <a:prstGeom prst="wedgeEllipseCallout">
            <a:avLst>
              <a:gd name="adj1" fmla="val 29373"/>
              <a:gd name="adj2" fmla="val 63827"/>
            </a:avLst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>
            <a:spAutoFit/>
          </a:bodyPr>
          <a:lstStyle/>
          <a:p>
            <a:pPr algn="ctr"/>
            <a:r>
              <a:rPr lang="ru-RU" dirty="0" smtClean="0"/>
              <a:t>Да, да! Именно он!!!</a:t>
            </a:r>
            <a:endParaRPr lang="ru-RU" dirty="0"/>
          </a:p>
        </p:txBody>
      </p:sp>
      <p:sp>
        <p:nvSpPr>
          <p:cNvPr id="9" name="Управляющая кнопка: далее 8">
            <a:hlinkClick r:id="" action="ppaction://hlinkshowjump?jump=nextslide" highlightClick="1"/>
          </p:cNvPr>
          <p:cNvSpPr/>
          <p:nvPr/>
        </p:nvSpPr>
        <p:spPr>
          <a:xfrm>
            <a:off x="8101584" y="5815584"/>
            <a:ext cx="1042416" cy="1042416"/>
          </a:xfrm>
          <a:prstGeom prst="actionButtonForwardNext">
            <a:avLst/>
          </a:prstGeom>
          <a:blipFill>
            <a:blip r:embed="rId8"/>
            <a:stretch>
              <a:fillRect/>
            </a:stretch>
          </a:blipFill>
          <a:ln>
            <a:noFill/>
          </a:ln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572323-9a0093e628fc8900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86512" y="2428868"/>
            <a:ext cx="1620000" cy="1620000"/>
          </a:xfrm>
          <a:prstGeom prst="rect">
            <a:avLst/>
          </a:prstGeom>
        </p:spPr>
      </p:pic>
      <p:pic>
        <p:nvPicPr>
          <p:cNvPr id="3" name="Рисунок 2" descr="4405260-1697d87453669933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429256" y="4572008"/>
            <a:ext cx="1188000" cy="1584000"/>
          </a:xfrm>
          <a:prstGeom prst="rect">
            <a:avLst/>
          </a:prstGeom>
        </p:spPr>
      </p:pic>
      <p:pic>
        <p:nvPicPr>
          <p:cNvPr id="4" name="Рисунок 3" descr="4405256-97398d577db0f26c.pn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143768" y="4714884"/>
            <a:ext cx="1188000" cy="1584000"/>
          </a:xfrm>
          <a:prstGeom prst="rect">
            <a:avLst/>
          </a:prstGeom>
        </p:spPr>
      </p:pic>
      <p:pic>
        <p:nvPicPr>
          <p:cNvPr id="5" name="Рисунок 4" descr="Рисунок21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571736" y="5286388"/>
            <a:ext cx="1178316" cy="1381750"/>
          </a:xfrm>
          <a:prstGeom prst="rect">
            <a:avLst/>
          </a:prstGeom>
        </p:spPr>
      </p:pic>
      <p:sp>
        <p:nvSpPr>
          <p:cNvPr id="6" name="Выноска-облако 5"/>
          <p:cNvSpPr/>
          <p:nvPr/>
        </p:nvSpPr>
        <p:spPr>
          <a:xfrm>
            <a:off x="3714744" y="928670"/>
            <a:ext cx="2857520" cy="1785950"/>
          </a:xfrm>
          <a:prstGeom prst="cloudCallout">
            <a:avLst>
              <a:gd name="adj1" fmla="val -65168"/>
              <a:gd name="adj2" fmla="val 53546"/>
            </a:avLst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Если вы хотите его догнать, то вам придется пройти испытания!</a:t>
            </a:r>
            <a:endParaRPr lang="ru-RU" dirty="0"/>
          </a:p>
        </p:txBody>
      </p:sp>
      <p:sp>
        <p:nvSpPr>
          <p:cNvPr id="7" name="Овальная выноска 6"/>
          <p:cNvSpPr/>
          <p:nvPr/>
        </p:nvSpPr>
        <p:spPr>
          <a:xfrm>
            <a:off x="3857620" y="3643314"/>
            <a:ext cx="1857388" cy="908864"/>
          </a:xfrm>
          <a:prstGeom prst="wedgeEllipseCallout">
            <a:avLst>
              <a:gd name="adj1" fmla="val -47375"/>
              <a:gd name="adj2" fmla="val 42454"/>
            </a:avLst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>
            <a:spAutoFit/>
          </a:bodyPr>
          <a:lstStyle/>
          <a:p>
            <a:pPr algn="ctr"/>
            <a:r>
              <a:rPr lang="ru-RU" dirty="0" smtClean="0"/>
              <a:t>Мы согласны!!!</a:t>
            </a:r>
            <a:endParaRPr lang="ru-RU" dirty="0"/>
          </a:p>
        </p:txBody>
      </p:sp>
      <p:sp>
        <p:nvSpPr>
          <p:cNvPr id="8" name="Управляющая кнопка: далее 7">
            <a:hlinkClick r:id="" action="ppaction://hlinkshowjump?jump=nextslide" highlightClick="1"/>
          </p:cNvPr>
          <p:cNvSpPr/>
          <p:nvPr/>
        </p:nvSpPr>
        <p:spPr>
          <a:xfrm>
            <a:off x="8101584" y="5815584"/>
            <a:ext cx="1042416" cy="1042416"/>
          </a:xfrm>
          <a:prstGeom prst="actionButtonForwardNext">
            <a:avLst/>
          </a:prstGeom>
          <a:blipFill>
            <a:blip r:embed="rId7"/>
            <a:stretch>
              <a:fillRect/>
            </a:stretch>
          </a:blipFill>
          <a:ln>
            <a:noFill/>
          </a:ln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1076 0.02778 C -0.16198 0.05232 -0.21319 0.07709 -0.24705 0.10486 C -0.28073 0.13264 -0.28837 0.16806 -0.31371 0.19491 C -0.33906 0.22176 -0.36649 0.26459 -0.40035 0.26551 C -0.43403 0.26667 -0.49757 0.22662 -0.51684 0.20116 C -0.53594 0.1757 -0.51684 0.12616 -0.51684 0.11366 C -0.51684 0.10093 -0.51684 0.11366 -0.51684 0.12639 " pathEditMode="relative" rAng="0" ptsTypes="aaaaaaA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13" y="11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000"/>
                            </p:stCondLst>
                            <p:childTnLst>
                              <p:par>
                                <p:cTn id="18" presetID="8" presetClass="emph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animRot by="21600000">
                                      <p:cBhvr>
                                        <p:cTn id="1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0" presetID="8" presetClass="emph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Rot by="21600000">
                                      <p:cBhvr>
                                        <p:cTn id="21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2" presetID="26" presetClass="emph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5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4" dur="25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7500"/>
                            </p:stCondLst>
                            <p:childTnLst>
                              <p:par>
                                <p:cTn id="26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800" decel="1000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800" decel="1000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800" decel="1000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800" decel="1000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8500"/>
                            </p:stCondLst>
                            <p:childTnLst>
                              <p:par>
                                <p:cTn id="35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800" decel="100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800" decel="100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800" decel="100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800" decel="100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9500"/>
                            </p:stCondLst>
                            <p:childTnLst>
                              <p:par>
                                <p:cTn id="44" presetID="54" presetClass="exit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5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9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54" presetClass="exit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6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54" presetClass="exit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9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3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10500"/>
                            </p:stCondLst>
                            <p:childTnLst>
                              <p:par>
                                <p:cTn id="66" presetID="56" presetClass="exit" presetSubtype="0" fill="hold" nodeType="afterEffect">
                                  <p:stCondLst>
                                    <p:cond delay="3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 from="(ppt_w)" to="(-ppt_w*2)" calcmode="lin" valueType="num">
                                      <p:cBhvr rctx="PPT">
                                        <p:cTn id="67" dur="500" autoRev="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ppt_w*0.50)" calcmode="lin" valueType="num">
                                      <p:cBhvr>
                                        <p:cTn id="68" dur="500" decel="50000" autoRev="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ppt_y)" to="(1+ppt_h/2)" calcmode="lin" valueType="num">
                                      <p:cBhvr>
                                        <p:cTn id="69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70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56" presetClass="exit" presetSubtype="0" fill="hold" grpId="1" nodeType="withEffect">
                                  <p:stCondLst>
                                    <p:cond delay="3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 from="(ppt_w)" to="(-ppt_w*2)" calcmode="lin" valueType="num">
                                      <p:cBhvr rctx="PPT">
                                        <p:cTn id="73" dur="500" autoRev="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ppt_w*0.50)" calcmode="lin" valueType="num">
                                      <p:cBhvr>
                                        <p:cTn id="74" dur="500" decel="50000" autoRev="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ppt_y)" to="(1+ppt_h/2)" calcmode="lin" valueType="num">
                                      <p:cBhvr>
                                        <p:cTn id="75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76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" presetID="56" presetClass="exit" presetSubtype="0" fill="hold" grpId="1" nodeType="withEffect">
                                  <p:stCondLst>
                                    <p:cond delay="3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 from="(ppt_w)" to="(-ppt_w*2)" calcmode="lin" valueType="num">
                                      <p:cBhvr rctx="PPT">
                                        <p:cTn id="79" dur="500" autoRev="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ppt_w*0.50)" calcmode="lin" valueType="num">
                                      <p:cBhvr>
                                        <p:cTn id="80" dur="500" decel="50000" autoRev="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ppt_y)" to="(1+ppt_h/2)" calcmode="lin" valueType="num">
                                      <p:cBhvr>
                                        <p:cTn id="81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82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allAtOnce" animBg="1"/>
      <p:bldP spid="6" grpId="1" build="allAtOnce" animBg="1"/>
      <p:bldP spid="7" grpId="0" build="allAtOnce" animBg="1"/>
      <p:bldP spid="7" grpId="1" build="allAtOnce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572323-9a0093e628fc8900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28728" y="2786058"/>
            <a:ext cx="1620000" cy="1620000"/>
          </a:xfrm>
          <a:prstGeom prst="rect">
            <a:avLst/>
          </a:prstGeom>
        </p:spPr>
      </p:pic>
      <p:pic>
        <p:nvPicPr>
          <p:cNvPr id="3" name="Рисунок 2" descr="4405260-1697d87453669933.pn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429256" y="4572008"/>
            <a:ext cx="1188000" cy="1584000"/>
          </a:xfrm>
          <a:prstGeom prst="rect">
            <a:avLst/>
          </a:prstGeom>
        </p:spPr>
      </p:pic>
      <p:pic>
        <p:nvPicPr>
          <p:cNvPr id="4" name="Рисунок 3" descr="4405256-97398d577db0f26c.png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143768" y="4714884"/>
            <a:ext cx="1188000" cy="1584000"/>
          </a:xfrm>
          <a:prstGeom prst="rect">
            <a:avLst/>
          </a:prstGeom>
        </p:spPr>
      </p:pic>
      <p:pic>
        <p:nvPicPr>
          <p:cNvPr id="5" name="Рисунок 4" descr="Рисунок21.pn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571736" y="5286388"/>
            <a:ext cx="1178316" cy="1381750"/>
          </a:xfrm>
          <a:prstGeom prst="rect">
            <a:avLst/>
          </a:prstGeom>
        </p:spPr>
      </p:pic>
      <p:sp>
        <p:nvSpPr>
          <p:cNvPr id="6" name="Выноска-облако 5"/>
          <p:cNvSpPr/>
          <p:nvPr/>
        </p:nvSpPr>
        <p:spPr>
          <a:xfrm>
            <a:off x="1071538" y="357166"/>
            <a:ext cx="2857520" cy="1785950"/>
          </a:xfrm>
          <a:prstGeom prst="cloudCallout">
            <a:avLst>
              <a:gd name="adj1" fmla="val -15797"/>
              <a:gd name="adj2" fmla="val 84997"/>
            </a:avLst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Итак, первое испытание!</a:t>
            </a:r>
          </a:p>
          <a:p>
            <a:pPr algn="ctr"/>
            <a:r>
              <a:rPr lang="ru-RU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Назовите автора данной музыки!</a:t>
            </a:r>
            <a:endParaRPr lang="ru-RU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" name="Управляющая кнопка: настраиваемая 14">
            <a:hlinkClick r:id="" action="ppaction://hlinkshowjump?jump=nextslide" highlightClick="1">
              <a:snd r:embed="rId8" name="applause.wav" builtIn="1"/>
            </a:hlinkClick>
          </p:cNvPr>
          <p:cNvSpPr/>
          <p:nvPr/>
        </p:nvSpPr>
        <p:spPr>
          <a:xfrm>
            <a:off x="5143504" y="1142984"/>
            <a:ext cx="2143140" cy="542350"/>
          </a:xfrm>
          <a:prstGeom prst="actionButtonBlank">
            <a:avLst/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П.И.Чайковский.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6" name="Управляющая кнопка: настраиваемая 15">
            <a:hlinkClick r:id="" action="ppaction://noaction" highlightClick="1"/>
          </p:cNvPr>
          <p:cNvSpPr/>
          <p:nvPr/>
        </p:nvSpPr>
        <p:spPr>
          <a:xfrm>
            <a:off x="4000496" y="214290"/>
            <a:ext cx="1643074" cy="428628"/>
          </a:xfrm>
          <a:prstGeom prst="actionButtonBlank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А.К. </a:t>
            </a:r>
            <a:r>
              <a:rPr lang="ru-RU" dirty="0" err="1" smtClean="0"/>
              <a:t>Лядов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17" name="Управляющая кнопка: настраиваемая 16">
            <a:hlinkClick r:id="" action="ppaction://noaction" highlightClick="1"/>
          </p:cNvPr>
          <p:cNvSpPr/>
          <p:nvPr/>
        </p:nvSpPr>
        <p:spPr>
          <a:xfrm>
            <a:off x="6643702" y="214290"/>
            <a:ext cx="2143140" cy="357190"/>
          </a:xfrm>
          <a:prstGeom prst="actionButtonBlank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М.И.Глинка.</a:t>
            </a:r>
            <a:endParaRPr lang="ru-RU" dirty="0"/>
          </a:p>
        </p:txBody>
      </p:sp>
      <p:sp>
        <p:nvSpPr>
          <p:cNvPr id="11" name="Управляющая кнопка: далее 10">
            <a:hlinkClick r:id="" action="ppaction://hlinkshowjump?jump=nextslide" highlightClick="1"/>
          </p:cNvPr>
          <p:cNvSpPr/>
          <p:nvPr/>
        </p:nvSpPr>
        <p:spPr>
          <a:xfrm>
            <a:off x="8101584" y="5815584"/>
            <a:ext cx="1042416" cy="1042416"/>
          </a:xfrm>
          <a:prstGeom prst="actionButtonForwardNext">
            <a:avLst/>
          </a:prstGeom>
          <a:blipFill>
            <a:blip r:embed="rId9"/>
            <a:stretch>
              <a:fillRect/>
            </a:stretch>
          </a:blipFill>
          <a:ln>
            <a:noFill/>
          </a:ln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3" name="Chaykovskiy-Pletnev-Baba-Yaga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10"/>
          <a:stretch>
            <a:fillRect/>
          </a:stretch>
        </p:blipFill>
        <p:spPr>
          <a:xfrm>
            <a:off x="285720" y="5429264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54" presetClass="exit" presetSubtype="0" decel="100000" fill="hold" grpId="1" nodeType="afterEffect">
                                  <p:stCondLst>
                                    <p:cond delay="3000"/>
                                  </p:stCondLst>
                                  <p:iterate type="wd">
                                    <p:tmPct val="3000"/>
                                  </p:iterate>
                                  <p:childTnLst>
                                    <p:anim calcmode="lin" valueType="num">
                                      <p:cBhvr>
                                        <p:cTn id="20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4560"/>
                            </p:stCondLst>
                            <p:childTnLst>
                              <p:par>
                                <p:cTn id="27" presetID="54" presetClass="exit" presetSubtype="0" decel="100000" fill="hold" grpId="1" nodeType="afterEffect">
                                  <p:stCondLst>
                                    <p:cond delay="3000"/>
                                  </p:stCondLst>
                                  <p:iterate type="wd">
                                    <p:tmPct val="3000"/>
                                  </p:iterate>
                                  <p:childTnLst>
                                    <p:anim calcmode="lin" valueType="num">
                                      <p:cBhvr>
                                        <p:cTn id="28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2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54" presetClass="exit" presetSubtype="0" decel="100000" fill="hold" grpId="1" nodeType="withEffect">
                                  <p:stCondLst>
                                    <p:cond delay="3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35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9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29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5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9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0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9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5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59" dur="45312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6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3"/>
                </p:tgtEl>
              </p:cMediaNode>
            </p:audio>
          </p:childTnLst>
        </p:cTn>
      </p:par>
    </p:tnLst>
    <p:bldLst>
      <p:bldP spid="6" grpId="0" uiExpand="1" build="allAtOnce" animBg="1"/>
      <p:bldP spid="6" grpId="1" uiExpand="1" build="allAtOnce" animBg="1"/>
      <p:bldP spid="15" grpId="0" animBg="1"/>
      <p:bldP spid="16" grpId="0" animBg="1"/>
      <p:bldP spid="17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1991</TotalTime>
  <Words>886</Words>
  <Application>Microsoft Office PowerPoint</Application>
  <PresentationFormat>Экран (4:3)</PresentationFormat>
  <Paragraphs>140</Paragraphs>
  <Slides>47</Slides>
  <Notes>3</Notes>
  <HiddenSlides>0</HiddenSlides>
  <MMClips>22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47</vt:i4>
      </vt:variant>
    </vt:vector>
  </HeadingPairs>
  <TitlesOfParts>
    <vt:vector size="48" baseType="lpstr">
      <vt:lpstr>Тема Office</vt:lpstr>
      <vt:lpstr>Сказка «Приключения  гномиков»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Слайд 32</vt:lpstr>
      <vt:lpstr>Слайд 33</vt:lpstr>
      <vt:lpstr>Слайд 34</vt:lpstr>
      <vt:lpstr>Слайд 35</vt:lpstr>
      <vt:lpstr>Слайд 36</vt:lpstr>
      <vt:lpstr>Слайд 37</vt:lpstr>
      <vt:lpstr>Слайд 38</vt:lpstr>
      <vt:lpstr>Слайд 39</vt:lpstr>
      <vt:lpstr>Слайд 40</vt:lpstr>
      <vt:lpstr>Слайд 41</vt:lpstr>
      <vt:lpstr>Слайд 42</vt:lpstr>
      <vt:lpstr>Слайд 43</vt:lpstr>
      <vt:lpstr>Слайд 44</vt:lpstr>
      <vt:lpstr>Слайд 45</vt:lpstr>
      <vt:lpstr>Слайд 46</vt:lpstr>
      <vt:lpstr>Слайд 47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Сказка «Приключения двух гномиков»</dc:title>
  <dc:creator>Марина</dc:creator>
  <cp:lastModifiedBy>Марина</cp:lastModifiedBy>
  <cp:revision>224</cp:revision>
  <dcterms:created xsi:type="dcterms:W3CDTF">2014-02-12T08:53:10Z</dcterms:created>
  <dcterms:modified xsi:type="dcterms:W3CDTF">2014-02-26T19:06:22Z</dcterms:modified>
</cp:coreProperties>
</file>