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sldIdLst>
    <p:sldId id="327" r:id="rId2"/>
    <p:sldId id="306" r:id="rId3"/>
    <p:sldId id="307" r:id="rId4"/>
    <p:sldId id="316" r:id="rId5"/>
    <p:sldId id="295" r:id="rId6"/>
    <p:sldId id="296" r:id="rId7"/>
    <p:sldId id="298" r:id="rId8"/>
    <p:sldId id="326" r:id="rId9"/>
    <p:sldId id="299" r:id="rId10"/>
    <p:sldId id="325" r:id="rId11"/>
    <p:sldId id="297" r:id="rId12"/>
    <p:sldId id="317" r:id="rId13"/>
    <p:sldId id="331" r:id="rId14"/>
    <p:sldId id="332" r:id="rId15"/>
    <p:sldId id="330" r:id="rId16"/>
    <p:sldId id="271" r:id="rId17"/>
    <p:sldId id="312" r:id="rId18"/>
    <p:sldId id="314" r:id="rId19"/>
    <p:sldId id="318" r:id="rId20"/>
    <p:sldId id="320" r:id="rId21"/>
    <p:sldId id="324" r:id="rId22"/>
    <p:sldId id="270" r:id="rId23"/>
    <p:sldId id="277" r:id="rId24"/>
    <p:sldId id="305" r:id="rId25"/>
    <p:sldId id="303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022" autoAdjust="0"/>
    <p:restoredTop sz="94709" autoAdjust="0"/>
  </p:normalViewPr>
  <p:slideViewPr>
    <p:cSldViewPr>
      <p:cViewPr varScale="1">
        <p:scale>
          <a:sx n="76" d="100"/>
          <a:sy n="76" d="100"/>
        </p:scale>
        <p:origin x="-1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0193DE-776B-4C67-A64E-AE4808531515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9DDF82-9EEF-4DA2-8023-AC77160EA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BCB91A-BFD9-491C-931C-4A1E83CD7B7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2E455-D991-48C3-9680-7BBE8AF7D4FC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90969-453E-46CC-97CF-16C74E2DB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9A6CF-37DD-4EDE-89C6-7D903DD1CD29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FD597-7C3B-4A61-8837-CE210461F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1E879-69EE-4323-B01A-E15211D6B3C2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805A2-03EA-4596-8087-CB4917404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C864E-6695-4887-AEF7-93972C4742B8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D425-A5EF-4D78-A914-30EBE04FD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0E972-414B-4BCE-8973-3D2F0E384BCF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C0F65-9074-4F18-8464-369CDEB52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3AAF0-2594-4E9E-A125-549800DD5F06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B7C61-1457-4646-A0E4-01499EA46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3F919-8476-4F45-8A1D-1C81677C64B0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BE75D-9C91-4ACE-9EC0-A2EA43F36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508BB-FFF7-4DC7-A26D-1D354A8487E6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42D6D-509F-4229-A85C-B3DC1C6DA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AAE9A-4667-49FC-9B8B-13B2BD8DE78B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29B43-A851-4F44-9026-FC7FB9ED7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5182B-662A-4A73-ABC9-E89EC7BC71D0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5AFE1-9D99-40BD-9E38-6DA21D9AA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0CFFB-2CB3-479B-9CE2-091A131DE3FA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A692F-15E7-4416-BF60-9EE8D901D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918D86-EE2E-47A9-B014-6E110AFEE35C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AF8B89-EEA2-4ECC-B879-387577D5F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15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299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/>
              <a:t>Приморский край во второй половине </a:t>
            </a:r>
            <a:r>
              <a:rPr lang="en-US" sz="6000" dirty="0" smtClean="0"/>
              <a:t>XIX</a:t>
            </a:r>
            <a:r>
              <a:rPr lang="ru-RU" sz="6000" dirty="0" smtClean="0"/>
              <a:t> века.</a:t>
            </a:r>
            <a:endParaRPr lang="ru-RU" sz="6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Н.Н. Муравьев-Амурский</a:t>
            </a:r>
            <a:endParaRPr lang="ru-RU" dirty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«</a:t>
            </a:r>
            <a:r>
              <a:rPr lang="ru-RU" sz="6000" smtClean="0"/>
              <a:t>Сибирью владеет тот, у кого в руках левый берег и устье Амура.»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274638"/>
            <a:ext cx="3357554" cy="65833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err="1" smtClean="0"/>
              <a:t>Никола́й</a:t>
            </a:r>
            <a:r>
              <a:rPr lang="ru-RU" sz="3600" dirty="0" smtClean="0"/>
              <a:t> </a:t>
            </a:r>
            <a:r>
              <a:rPr lang="ru-RU" sz="3600" dirty="0" err="1" smtClean="0"/>
              <a:t>Па́влович</a:t>
            </a:r>
            <a:r>
              <a:rPr lang="ru-RU" sz="3600" dirty="0" smtClean="0"/>
              <a:t> </a:t>
            </a:r>
            <a:r>
              <a:rPr lang="ru-RU" sz="3600" dirty="0" err="1" smtClean="0"/>
              <a:t>Игна́тьев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en-US" sz="3600" dirty="0" smtClean="0"/>
              <a:t>(</a:t>
            </a:r>
            <a:r>
              <a:rPr lang="ru-RU" sz="3600" dirty="0" smtClean="0"/>
              <a:t>1832-1908</a:t>
            </a:r>
            <a:r>
              <a:rPr lang="en-US" sz="3600" dirty="0" smtClean="0"/>
              <a:t>)</a:t>
            </a:r>
            <a:r>
              <a:rPr lang="ru-RU" sz="3600" dirty="0" smtClean="0"/>
              <a:t>, российский государственный деятель, дипломат</a:t>
            </a:r>
            <a:endParaRPr lang="ru-RU" sz="3600" dirty="0"/>
          </a:p>
        </p:txBody>
      </p:sp>
      <p:pic>
        <p:nvPicPr>
          <p:cNvPr id="13315" name="Содержимое 3" descr="200px-N.P.Ignatiev_by_Kustodiev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14313" y="-26988"/>
            <a:ext cx="5715001" cy="6884988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Заселение Приморья</a:t>
            </a:r>
            <a:endParaRPr lang="ru-RU" dirty="0"/>
          </a:p>
        </p:txBody>
      </p:sp>
      <p:sp>
        <p:nvSpPr>
          <p:cNvPr id="14339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</a:t>
            </a:r>
            <a:r>
              <a:rPr lang="ru-RU" b="1" smtClean="0"/>
              <a:t> этап с 1850г</a:t>
            </a:r>
            <a:r>
              <a:rPr lang="ru-RU" smtClean="0"/>
              <a:t>.</a:t>
            </a:r>
            <a:r>
              <a:rPr lang="en-US" smtClean="0"/>
              <a:t> </a:t>
            </a:r>
            <a:r>
              <a:rPr lang="ru-RU" smtClean="0"/>
              <a:t>Солдатско</a:t>
            </a:r>
            <a:r>
              <a:rPr lang="en-US" smtClean="0"/>
              <a:t> </a:t>
            </a:r>
            <a:r>
              <a:rPr lang="ru-RU" smtClean="0"/>
              <a:t>-</a:t>
            </a:r>
            <a:r>
              <a:rPr lang="en-US" smtClean="0"/>
              <a:t> </a:t>
            </a:r>
            <a:r>
              <a:rPr lang="ru-RU" smtClean="0"/>
              <a:t>казачий.</a:t>
            </a:r>
            <a:r>
              <a:rPr lang="en-US" smtClean="0"/>
              <a:t> </a:t>
            </a:r>
            <a:r>
              <a:rPr lang="ru-RU" smtClean="0"/>
              <a:t>Военные посты: бухта Св.Ольга,</a:t>
            </a:r>
            <a:r>
              <a:rPr lang="en-US" smtClean="0"/>
              <a:t> </a:t>
            </a:r>
            <a:r>
              <a:rPr lang="ru-RU" smtClean="0"/>
              <a:t>берег озера Ханки, Турий Рог, залив Посьет, бухта Золотой Рог.</a:t>
            </a:r>
          </a:p>
          <a:p>
            <a:pPr eaLnBrk="1" hangingPunct="1"/>
            <a:endParaRPr lang="ru-RU" b="1" smtClean="0"/>
          </a:p>
          <a:p>
            <a:pPr eaLnBrk="1" hangingPunct="1"/>
            <a:r>
              <a:rPr lang="en-US" b="1" smtClean="0"/>
              <a:t>II</a:t>
            </a:r>
            <a:r>
              <a:rPr lang="ru-RU" b="1" smtClean="0"/>
              <a:t> этап с 1861г</a:t>
            </a:r>
            <a:r>
              <a:rPr lang="ru-RU" smtClean="0"/>
              <a:t>.</a:t>
            </a:r>
            <a:r>
              <a:rPr lang="en-US" smtClean="0"/>
              <a:t> </a:t>
            </a:r>
            <a:r>
              <a:rPr lang="ru-RU" smtClean="0"/>
              <a:t>Крестьянский</a:t>
            </a:r>
          </a:p>
          <a:p>
            <a:pPr eaLnBrk="1" hangingPunct="1"/>
            <a:endParaRPr lang="ru-RU" b="1" smtClean="0"/>
          </a:p>
          <a:p>
            <a:pPr eaLnBrk="1" hangingPunct="1"/>
            <a:r>
              <a:rPr lang="en-US" b="1" smtClean="0"/>
              <a:t>III </a:t>
            </a:r>
            <a:r>
              <a:rPr lang="ru-RU" b="1" smtClean="0"/>
              <a:t>этап с 1907г</a:t>
            </a:r>
            <a:r>
              <a:rPr lang="ru-RU" smtClean="0"/>
              <a:t>.</a:t>
            </a:r>
            <a:r>
              <a:rPr lang="en-US" smtClean="0"/>
              <a:t> </a:t>
            </a:r>
            <a:r>
              <a:rPr lang="ru-RU" smtClean="0"/>
              <a:t>Столыпинский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Мои документы\картинки интернет\hi_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214313"/>
            <a:ext cx="51435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Мои документы\картинки интернет\Административные переселенцы на марш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785813"/>
            <a:ext cx="6927850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\Мои документы\картинки интернет\hi_n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57188"/>
            <a:ext cx="839628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Рыбаки</a:t>
            </a:r>
            <a:endParaRPr lang="ru-RU" dirty="0"/>
          </a:p>
        </p:txBody>
      </p:sp>
      <p:pic>
        <p:nvPicPr>
          <p:cNvPr id="18435" name="Содержимое 6" descr="inhabitants_00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62050" y="1600200"/>
            <a:ext cx="6819900" cy="4708525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Хабаровск</a:t>
            </a:r>
            <a:endParaRPr lang="ru-RU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19460" name="Picture 5" descr="Хабар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125538"/>
            <a:ext cx="26638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0" descr="Ж/д вокзал, Хабаровс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1125538"/>
            <a:ext cx="554513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57375"/>
            <a:ext cx="8115300" cy="42148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3" name="Picture 5" descr="г. Уссурийс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1643063"/>
            <a:ext cx="280828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 descr="ussuri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700213"/>
            <a:ext cx="25209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 descr="г. Уссурийс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1700213"/>
            <a:ext cx="31686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Уссурийск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83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Транспорт </a:t>
            </a:r>
            <a:r>
              <a:rPr lang="ru-RU" dirty="0" err="1" smtClean="0"/>
              <a:t>Манджур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1507" name="Содержимое 3" descr="1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42938"/>
            <a:ext cx="9144000" cy="6215062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7772400" cy="151924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00"/>
                </a:solidFill>
              </a:rPr>
              <a:t>Императоры России первой и второй половины </a:t>
            </a:r>
            <a:r>
              <a:rPr lang="en-US" dirty="0" smtClean="0">
                <a:solidFill>
                  <a:srgbClr val="000000"/>
                </a:solidFill>
              </a:rPr>
              <a:t>XIX</a:t>
            </a:r>
            <a:r>
              <a:rPr lang="ru-RU" dirty="0" smtClean="0">
                <a:solidFill>
                  <a:srgbClr val="000000"/>
                </a:solidFill>
              </a:rPr>
              <a:t>в.</a:t>
            </a:r>
            <a:br>
              <a:rPr lang="ru-RU" dirty="0" smtClean="0">
                <a:solidFill>
                  <a:srgbClr val="000000"/>
                </a:solidFill>
              </a:rPr>
            </a:br>
            <a:endParaRPr lang="ru-RU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714500"/>
            <a:ext cx="8229600" cy="226853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Александр </a:t>
            </a:r>
            <a:r>
              <a:rPr lang="en-US" smtClean="0"/>
              <a:t>I</a:t>
            </a:r>
            <a:r>
              <a:rPr lang="ru-RU" smtClean="0"/>
              <a:t> (1801-1825 гг.)</a:t>
            </a:r>
            <a:br>
              <a:rPr lang="ru-RU" smtClean="0"/>
            </a:br>
            <a:r>
              <a:rPr lang="ru-RU" smtClean="0"/>
              <a:t>Николай</a:t>
            </a:r>
            <a:r>
              <a:rPr lang="ru-RU" b="1" smtClean="0"/>
              <a:t> </a:t>
            </a:r>
            <a:r>
              <a:rPr lang="en-US" smtClean="0"/>
              <a:t>I</a:t>
            </a:r>
            <a:r>
              <a:rPr lang="ru-RU" smtClean="0"/>
              <a:t>(1825-1855гг</a:t>
            </a:r>
            <a:r>
              <a:rPr lang="ru-RU" b="1" smtClean="0"/>
              <a:t>)</a:t>
            </a:r>
            <a:br>
              <a:rPr lang="ru-RU" b="1" smtClean="0"/>
            </a:br>
            <a:r>
              <a:rPr lang="ru-RU" smtClean="0"/>
              <a:t>Александр </a:t>
            </a:r>
            <a:r>
              <a:rPr lang="en-US" smtClean="0"/>
              <a:t>II</a:t>
            </a:r>
            <a:r>
              <a:rPr lang="ru-RU" smtClean="0"/>
              <a:t> (1855-1881 гг.)</a:t>
            </a:r>
            <a:br>
              <a:rPr lang="ru-RU" smtClean="0"/>
            </a:br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Матросы в бухте Золотой Рог</a:t>
            </a:r>
            <a:endParaRPr lang="ru-RU" dirty="0"/>
          </a:p>
        </p:txBody>
      </p:sp>
      <p:pic>
        <p:nvPicPr>
          <p:cNvPr id="22531" name="Picture 2" descr="C:\Documents and Settings\Admin\Мои документы\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63"/>
            <a:ext cx="914400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14290"/>
            <a:ext cx="3086064" cy="378621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Шефнер</a:t>
            </a:r>
            <a:r>
              <a:rPr lang="ru-RU" dirty="0" smtClean="0"/>
              <a:t> Алексей Карлович</a:t>
            </a:r>
            <a:br>
              <a:rPr lang="ru-RU" dirty="0" smtClean="0"/>
            </a:br>
            <a:r>
              <a:rPr lang="ru-RU" dirty="0" smtClean="0"/>
              <a:t>(1832-1891)</a:t>
            </a:r>
            <a:br>
              <a:rPr lang="ru-RU" dirty="0" smtClean="0"/>
            </a:br>
            <a:r>
              <a:rPr lang="ru-RU" dirty="0" smtClean="0"/>
              <a:t> Генерал-лейтенант.</a:t>
            </a:r>
            <a:endParaRPr lang="ru-RU" dirty="0"/>
          </a:p>
        </p:txBody>
      </p:sp>
      <p:pic>
        <p:nvPicPr>
          <p:cNvPr id="23555" name="Picture 2" descr="C:\Documents and Settings\Admin\Мои документы\250px-Alexey_Karlovich_Shefn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14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Ул. Пологая Типы Японцев</a:t>
            </a:r>
            <a:endParaRPr lang="ru-RU" dirty="0"/>
          </a:p>
        </p:txBody>
      </p:sp>
      <p:pic>
        <p:nvPicPr>
          <p:cNvPr id="24579" name="Содержимое 3" descr="inhabitants_00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714375"/>
            <a:ext cx="9144000" cy="6069013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Центр города</a:t>
            </a:r>
            <a:endParaRPr lang="ru-RU" dirty="0"/>
          </a:p>
        </p:txBody>
      </p:sp>
      <p:pic>
        <p:nvPicPr>
          <p:cNvPr id="25603" name="Содержимое 3" descr="city_old_0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857250"/>
            <a:ext cx="9117013" cy="600075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Центр Владивостока и бухта Золотой Рог</a:t>
            </a:r>
            <a:endParaRPr lang="ru-RU" dirty="0"/>
          </a:p>
        </p:txBody>
      </p:sp>
      <p:pic>
        <p:nvPicPr>
          <p:cNvPr id="26627" name="Содержимое 3" descr="Center_of_Vladivostok_and_Zolotoy_Rog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11238" y="1600200"/>
            <a:ext cx="7121525" cy="4708525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Кинотеатр «Океан»</a:t>
            </a:r>
            <a:endParaRPr lang="ru-RU" dirty="0"/>
          </a:p>
        </p:txBody>
      </p:sp>
      <p:pic>
        <p:nvPicPr>
          <p:cNvPr id="27651" name="Содержимое 3" descr="798px-Pacific_miridian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41450" y="1600200"/>
            <a:ext cx="6261100" cy="4708525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051050" y="333375"/>
            <a:ext cx="5908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u="sng">
                <a:solidFill>
                  <a:srgbClr val="0000FF"/>
                </a:solidFill>
                <a:latin typeface="Times New Roman" pitchFamily="18" charset="0"/>
              </a:rPr>
              <a:t>РЕФОРМЫ АЛЕКСАНДРА </a:t>
            </a:r>
            <a:r>
              <a:rPr lang="en-US" sz="3200" b="1" u="sng">
                <a:solidFill>
                  <a:srgbClr val="0000FF"/>
                </a:solidFill>
                <a:latin typeface="Book Antiqua" pitchFamily="18" charset="0"/>
              </a:rPr>
              <a:t>II</a:t>
            </a:r>
            <a:r>
              <a:rPr lang="ru-RU" sz="3200" b="1" u="sng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979613" y="1125538"/>
            <a:ext cx="6048375" cy="719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КРЕСТЬЯНСКАЯ 1861 Г.</a:t>
            </a:r>
          </a:p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979613" y="1989138"/>
            <a:ext cx="6048375" cy="719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СУДЕБНАЯ 1864 Г.</a:t>
            </a:r>
          </a:p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979613" y="2852738"/>
            <a:ext cx="6048375" cy="719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ЗЕМСКАЯ 1864 Г.</a:t>
            </a:r>
          </a:p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979613" y="3716338"/>
            <a:ext cx="6048375" cy="719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ГОРОДСКАЯ 1870 Г.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979613" y="4581525"/>
            <a:ext cx="6048375" cy="719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ВОЕННАЯ 1861 – 1874 ГГ.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979613" y="5445125"/>
            <a:ext cx="6048375" cy="719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НАРОДНОГО ОБРАЗОВАНИЯ </a:t>
            </a:r>
            <a:endParaRPr lang="en-US" sz="2400" b="1">
              <a:solidFill>
                <a:srgbClr val="000000"/>
              </a:solidFill>
              <a:latin typeface="Book Antiqua" pitchFamily="18" charset="0"/>
            </a:endParaRPr>
          </a:p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1863 – 1864 ГГ.</a:t>
            </a:r>
            <a:r>
              <a:rPr lang="ru-RU" sz="24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медведев_александ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"/>
            <a:ext cx="464343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Содержимое 5"/>
          <p:cNvSpPr>
            <a:spLocks noGrp="1"/>
          </p:cNvSpPr>
          <p:nvPr>
            <p:ph idx="1"/>
          </p:nvPr>
        </p:nvSpPr>
        <p:spPr>
          <a:xfrm>
            <a:off x="4643438" y="0"/>
            <a:ext cx="4500562" cy="2357438"/>
          </a:xfrm>
        </p:spPr>
        <p:txBody>
          <a:bodyPr/>
          <a:lstStyle/>
          <a:p>
            <a:pPr eaLnBrk="1" hangingPunct="1"/>
            <a:r>
              <a:rPr lang="ru-RU" sz="3200" smtClean="0"/>
              <a:t>Медведев Д.М : «Отмена крепостного права открыла для России дорогу к прогрессу»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14290"/>
            <a:ext cx="4357686" cy="3643338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/>
              <a:t>«России важно владеть тремя выходами в море: устьями реки Невы, Дона, Амура.»</a:t>
            </a:r>
            <a:endParaRPr lang="ru-RU" dirty="0"/>
          </a:p>
        </p:txBody>
      </p:sp>
      <p:pic>
        <p:nvPicPr>
          <p:cNvPr id="7171" name="Содержимое 3" descr="280px-Peter_der-Grosse_183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714875" cy="6723063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-571528"/>
            <a:ext cx="3257544" cy="7143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«Если бы даже Амур мог нам служить только как путь, через который легко можно </a:t>
            </a:r>
            <a:r>
              <a:rPr lang="ru-RU" sz="2800" dirty="0" err="1" smtClean="0"/>
              <a:t>продовольство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вать</a:t>
            </a:r>
            <a:r>
              <a:rPr lang="ru-RU" sz="2800" dirty="0" smtClean="0"/>
              <a:t> Камчатку, то и тогда, владение им уже имеет значение»</a:t>
            </a:r>
            <a:endParaRPr lang="ru-RU" sz="2800" dirty="0"/>
          </a:p>
        </p:txBody>
      </p:sp>
      <p:pic>
        <p:nvPicPr>
          <p:cNvPr id="8195" name="Содержимое 3" descr="300px-Rokotov_Portrait_Catherine_II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072063" cy="68580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274638"/>
            <a:ext cx="3357586" cy="65833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err="1" smtClean="0"/>
              <a:t>Генна́дий</a:t>
            </a:r>
            <a:r>
              <a:rPr lang="ru-RU" sz="3200" dirty="0" smtClean="0"/>
              <a:t> </a:t>
            </a:r>
            <a:r>
              <a:rPr lang="ru-RU" sz="3200" dirty="0" err="1" smtClean="0"/>
              <a:t>Ива́нович</a:t>
            </a:r>
            <a:r>
              <a:rPr lang="ru-RU" sz="3200" dirty="0" smtClean="0"/>
              <a:t> </a:t>
            </a:r>
            <a:r>
              <a:rPr lang="ru-RU" sz="3200" dirty="0" err="1" smtClean="0"/>
              <a:t>Невельско́й</a:t>
            </a:r>
            <a:r>
              <a:rPr lang="ru-RU" sz="3200" dirty="0" smtClean="0"/>
              <a:t> </a:t>
            </a:r>
            <a:r>
              <a:rPr lang="en-US" sz="3200" dirty="0" smtClean="0"/>
              <a:t>(</a:t>
            </a:r>
            <a:r>
              <a:rPr lang="ru-RU" sz="3200" dirty="0" smtClean="0"/>
              <a:t>1813—1876</a:t>
            </a:r>
            <a:r>
              <a:rPr lang="en-US" sz="3200" dirty="0" smtClean="0"/>
              <a:t>)</a:t>
            </a:r>
            <a:r>
              <a:rPr lang="ru-RU" sz="3200" dirty="0" smtClean="0"/>
              <a:t>,  российский адмирал  исследователь Дальнего Востока, основатель города Николаевск-на-Амуре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9219" name="Содержимое 3" descr="Nev_vic_adm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357813" cy="68580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928688"/>
            <a:ext cx="7072313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Шхуна «Байкал»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686172" cy="629763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Никола́й</a:t>
            </a:r>
            <a:r>
              <a:rPr lang="ru-RU" dirty="0" smtClean="0"/>
              <a:t> </a:t>
            </a:r>
            <a:r>
              <a:rPr lang="ru-RU" dirty="0" err="1" smtClean="0"/>
              <a:t>Никола́евич</a:t>
            </a:r>
            <a:r>
              <a:rPr lang="ru-RU" dirty="0" smtClean="0"/>
              <a:t> </a:t>
            </a:r>
            <a:r>
              <a:rPr lang="ru-RU" dirty="0" err="1" smtClean="0"/>
              <a:t>Муравьёв-Аму́рский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1809 —1881</a:t>
            </a:r>
            <a:r>
              <a:rPr lang="en-US" dirty="0" smtClean="0"/>
              <a:t>)</a:t>
            </a:r>
            <a:r>
              <a:rPr lang="ru-RU" dirty="0" smtClean="0"/>
              <a:t>, с 1847 по 1861 генерал-губернатор Восточной Сибири.</a:t>
            </a:r>
            <a:endParaRPr lang="ru-RU" dirty="0"/>
          </a:p>
        </p:txBody>
      </p:sp>
      <p:pic>
        <p:nvPicPr>
          <p:cNvPr id="11267" name="Содержимое 3" descr="300px-Nikolay-Muravyov-Amursky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957763" cy="68580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750</TotalTime>
  <Words>237</Words>
  <Application>Microsoft Office PowerPoint</Application>
  <PresentationFormat>Экран (4:3)</PresentationFormat>
  <Paragraphs>37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Times New Roman</vt:lpstr>
      <vt:lpstr>Wingdings 2</vt:lpstr>
      <vt:lpstr>Wingdings</vt:lpstr>
      <vt:lpstr>Wingdings 3</vt:lpstr>
      <vt:lpstr>Calibri</vt:lpstr>
      <vt:lpstr>Book Antiqua</vt:lpstr>
      <vt:lpstr>Апекс</vt:lpstr>
      <vt:lpstr>Приморский край во второй половине XIX века.</vt:lpstr>
      <vt:lpstr>Императоры России первой и второй половины XIXв. </vt:lpstr>
      <vt:lpstr>Слайд 3</vt:lpstr>
      <vt:lpstr>Слайд 4</vt:lpstr>
      <vt:lpstr>«России важно владеть тремя выходами в море: устьями реки Невы, Дона, Амура.»</vt:lpstr>
      <vt:lpstr>«Если бы даже Амур мог нам служить только как путь, через который легко можно продовольство вать Камчатку, то и тогда, владение им уже имеет значение»</vt:lpstr>
      <vt:lpstr>Генна́дий Ива́нович Невельско́й (1813—1876),  российский адмирал  исследователь Дальнего Востока, основатель города Николаевск-на-Амуре.</vt:lpstr>
      <vt:lpstr>Шхуна «Байкал»</vt:lpstr>
      <vt:lpstr>Никола́й Никола́евич Муравьёв-Аму́рский (1809 —1881), с 1847 по 1861 генерал-губернатор Восточной Сибири.</vt:lpstr>
      <vt:lpstr>Н.Н. Муравьев-Амурский</vt:lpstr>
      <vt:lpstr>Никола́й Па́влович Игна́тьев  (1832-1908), российский государственный деятель, дипломат</vt:lpstr>
      <vt:lpstr>Заселение Приморья</vt:lpstr>
      <vt:lpstr>Слайд 13</vt:lpstr>
      <vt:lpstr>Слайд 14</vt:lpstr>
      <vt:lpstr>Слайд 15</vt:lpstr>
      <vt:lpstr>Рыбаки</vt:lpstr>
      <vt:lpstr>Хабаровск</vt:lpstr>
      <vt:lpstr>Уссурийск</vt:lpstr>
      <vt:lpstr>Транспорт Манджур </vt:lpstr>
      <vt:lpstr>Матросы в бухте Золотой Рог</vt:lpstr>
      <vt:lpstr>Шефнер Алексей Карлович (1832-1891)  Генерал-лейтенант.</vt:lpstr>
      <vt:lpstr>Ул. Пологая Типы Японцев</vt:lpstr>
      <vt:lpstr>Центр города</vt:lpstr>
      <vt:lpstr>Центр Владивостока и бухта Золотой Рог</vt:lpstr>
      <vt:lpstr>Кинотеатр «Океан»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Tata</cp:lastModifiedBy>
  <cp:revision>51</cp:revision>
  <dcterms:created xsi:type="dcterms:W3CDTF">2011-02-21T12:43:40Z</dcterms:created>
  <dcterms:modified xsi:type="dcterms:W3CDTF">2014-04-02T18:32:56Z</dcterms:modified>
</cp:coreProperties>
</file>