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6" r:id="rId3"/>
    <p:sldId id="258" r:id="rId4"/>
    <p:sldId id="260" r:id="rId5"/>
    <p:sldId id="273" r:id="rId6"/>
    <p:sldId id="274" r:id="rId7"/>
    <p:sldId id="279" r:id="rId8"/>
    <p:sldId id="267" r:id="rId9"/>
    <p:sldId id="277" r:id="rId10"/>
    <p:sldId id="266" r:id="rId11"/>
    <p:sldId id="282" r:id="rId12"/>
    <p:sldId id="283" r:id="rId13"/>
    <p:sldId id="259" r:id="rId14"/>
    <p:sldId id="257" r:id="rId15"/>
    <p:sldId id="261" r:id="rId16"/>
    <p:sldId id="275" r:id="rId17"/>
    <p:sldId id="280" r:id="rId18"/>
    <p:sldId id="278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18F5-D4CA-4F60-B04E-EAA628DEEB3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7509-FBFF-48FC-AB93-4D24C7C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usyteacher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t.oup.com/events/global/warmers_fillers_and_other_quick_activities?cc=ru&amp;selLanguage=ru&amp;mode=hub" TargetMode="External"/><Relationship Id="rId2" Type="http://schemas.openxmlformats.org/officeDocument/2006/relationships/hyperlink" Target="http://elt.oup.com/events/global/CreativityInTheLanguageClassroom?cc=ru&amp;selLanguage=ru&amp;mode=hu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pic>
        <p:nvPicPr>
          <p:cNvPr id="3" name="Picture 2" descr="F:\b8567cdde3ad4ed86d0e3bc326a8955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27 августа\1344791239_classroom-supplies-mc-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27 августа\1376640453_07-06-13-010-s-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27 августа\1344534592_back-to-school-activitie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/>
          </a:bodyPr>
          <a:lstStyle/>
          <a:p>
            <a:r>
              <a:rPr lang="ru-RU" sz="6000" dirty="0">
                <a:hlinkClick r:id="rId2"/>
              </a:rPr>
              <a:t>http://busyteacher.org</a:t>
            </a:r>
            <a:r>
              <a:rPr lang="ru-RU" sz="6000" dirty="0" smtClean="0">
                <a:hlinkClick r:id="rId2"/>
              </a:rPr>
              <a:t>/</a:t>
            </a:r>
            <a:endParaRPr lang="ru-RU" sz="6000" dirty="0" smtClean="0"/>
          </a:p>
          <a:p>
            <a:pPr>
              <a:buNone/>
            </a:pPr>
            <a:r>
              <a:rPr lang="ru-RU" sz="6000" dirty="0" err="1" smtClean="0"/>
              <a:t>teaching_ideas_and_</a:t>
            </a:r>
            <a:endParaRPr lang="en-US" sz="6000" dirty="0" smtClean="0"/>
          </a:p>
          <a:p>
            <a:pPr>
              <a:buNone/>
            </a:pPr>
            <a:r>
              <a:rPr lang="ru-RU" sz="6000" dirty="0" err="1" smtClean="0"/>
              <a:t>techniques</a:t>
            </a:r>
            <a:r>
              <a:rPr lang="ru-RU" sz="6000" dirty="0" smtClean="0"/>
              <a:t>/</a:t>
            </a:r>
            <a:r>
              <a:rPr lang="ru-RU" sz="6000" dirty="0" err="1" smtClean="0"/>
              <a:t>warmers-worksheets</a:t>
            </a:r>
            <a:r>
              <a:rPr lang="ru-RU" sz="60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See</a:t>
            </a:r>
            <a:r>
              <a:rPr lang="ru-RU" b="1" dirty="0" smtClean="0"/>
              <a:t> </a:t>
            </a:r>
            <a:r>
              <a:rPr lang="en-US" b="1" dirty="0" smtClean="0"/>
              <a:t>what’s happening in your area……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hlinkClick r:id="rId2"/>
              </a:rPr>
              <a:t>Creativity </a:t>
            </a:r>
            <a:r>
              <a:rPr lang="en-US" b="1" dirty="0">
                <a:hlinkClick r:id="rId2"/>
              </a:rPr>
              <a:t>in the Language Classroom</a:t>
            </a:r>
            <a:endParaRPr lang="ru-RU" dirty="0"/>
          </a:p>
          <a:p>
            <a:r>
              <a:rPr lang="en-US" b="1" dirty="0"/>
              <a:t>28th - 29th August 2013</a:t>
            </a:r>
            <a:endParaRPr lang="ru-RU" dirty="0"/>
          </a:p>
          <a:p>
            <a:r>
              <a:rPr lang="en-US" dirty="0"/>
              <a:t>Webinar </a:t>
            </a:r>
            <a:endParaRPr lang="ru-RU" dirty="0"/>
          </a:p>
          <a:p>
            <a:r>
              <a:rPr lang="en-US" dirty="0"/>
              <a:t>Join Charles Hadfield as he explores ways to encourage students to overcome their nerves and fears through creative activities.</a:t>
            </a:r>
            <a:endParaRPr lang="ru-RU" dirty="0"/>
          </a:p>
          <a:p>
            <a:r>
              <a:rPr lang="en-US" b="1" dirty="0">
                <a:hlinkClick r:id="rId3"/>
              </a:rPr>
              <a:t>Warmers, fillers and other quick activities</a:t>
            </a:r>
            <a:endParaRPr lang="ru-RU" dirty="0"/>
          </a:p>
          <a:p>
            <a:r>
              <a:rPr lang="en-US" b="1" dirty="0"/>
              <a:t>12 September 2013</a:t>
            </a:r>
            <a:endParaRPr lang="ru-RU" dirty="0"/>
          </a:p>
          <a:p>
            <a:r>
              <a:rPr lang="en-US" dirty="0"/>
              <a:t>Webinar </a:t>
            </a:r>
            <a:endParaRPr lang="ru-RU" dirty="0"/>
          </a:p>
          <a:p>
            <a:r>
              <a:rPr lang="en-US" dirty="0"/>
              <a:t>Join </a:t>
            </a:r>
            <a:r>
              <a:rPr lang="en-US" dirty="0" smtClean="0"/>
              <a:t>John </a:t>
            </a:r>
            <a:r>
              <a:rPr lang="en-US" dirty="0" err="1"/>
              <a:t>Hird</a:t>
            </a:r>
            <a:r>
              <a:rPr lang="en-US" dirty="0"/>
              <a:t>, author and teacher trainer for a practical session on warmers and fillers, and take away a few tricks that you can always keep up </a:t>
            </a:r>
            <a:r>
              <a:rPr lang="en-US" dirty="0" smtClean="0"/>
              <a:t>your mind.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b="1" dirty="0">
                <a:solidFill>
                  <a:srgbClr val="00B050"/>
                </a:solidFill>
              </a:rPr>
              <a:t>What are your </a:t>
            </a:r>
            <a:endParaRPr lang="ru-RU" sz="8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8000" b="1" dirty="0" err="1" smtClean="0">
                <a:solidFill>
                  <a:srgbClr val="00B050"/>
                </a:solidFill>
              </a:rPr>
              <a:t>favourite</a:t>
            </a:r>
            <a:r>
              <a:rPr lang="en-US" sz="8000" b="1" dirty="0" smtClean="0">
                <a:solidFill>
                  <a:srgbClr val="00B050"/>
                </a:solidFill>
              </a:rPr>
              <a:t> </a:t>
            </a:r>
            <a:r>
              <a:rPr lang="en-US" sz="8000" b="1" dirty="0">
                <a:solidFill>
                  <a:srgbClr val="00B050"/>
                </a:solidFill>
              </a:rPr>
              <a:t>first day </a:t>
            </a:r>
            <a:endParaRPr lang="ru-RU" sz="8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00B050"/>
                </a:solidFill>
              </a:rPr>
              <a:t>activities</a:t>
            </a:r>
            <a:r>
              <a:rPr lang="en-US" sz="8000" b="1" dirty="0">
                <a:solidFill>
                  <a:srgbClr val="00B050"/>
                </a:solidFill>
              </a:rPr>
              <a:t>?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27 августа\Безымянный - коп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27 августа\1375755828_teachers-multitasking-(2)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27 августа\1375755828_teachers-multitasking-web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27 августа\1375755828_teachers-multitasking-web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27 августа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108" y="0"/>
            <a:ext cx="92971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Fabulous Ideas for the First Day of Class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dirty="0"/>
              <a:t>Break the Back-to-School Ice!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dirty="0"/>
              <a:t>Fun Icebreakers for the Beginning of the Year</a:t>
            </a:r>
            <a:endParaRPr lang="ru-RU" b="1" dirty="0"/>
          </a:p>
        </p:txBody>
      </p:sp>
      <p:pic>
        <p:nvPicPr>
          <p:cNvPr id="4" name="Содержимое 3" descr="Break the Back-to-School Ice! 10 Fun Icebreakers for the Beginning of the Yea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61436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Welcome back to school everyone!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27 августа\Безымянный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27 августа\Безымянный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27 августа\1344790819_sem-ttu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0" y="0"/>
            <a:ext cx="91608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27 августа\1373275934_words-that-rhyme-with-f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429684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117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новый</vt:lpstr>
      <vt:lpstr>Слайд 2</vt:lpstr>
      <vt:lpstr>Fabulous Ideas for the First Day of Class</vt:lpstr>
      <vt:lpstr>Break the Back-to-School Ice!   Fun Icebreakers for the Beginning of the Year</vt:lpstr>
      <vt:lpstr>Welcome back to school everyone!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See what’s happening in your area……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ущительма</dc:creator>
  <cp:lastModifiedBy>ущительма</cp:lastModifiedBy>
  <cp:revision>65</cp:revision>
  <dcterms:created xsi:type="dcterms:W3CDTF">2013-08-22T11:00:27Z</dcterms:created>
  <dcterms:modified xsi:type="dcterms:W3CDTF">2014-02-24T17:05:37Z</dcterms:modified>
</cp:coreProperties>
</file>