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9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DAC029-8D51-4698-91CA-C952DFB7B81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B678E-E0CF-46E2-B37D-C6BA4FF81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592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E538-E10D-4AC7-B0FB-31F981850C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A4CF-086F-4A1B-AE0C-4968892F66A2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268A-CE73-4D1A-8898-F809C7D22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9C6F-CF88-4B9C-8E54-D4A560669E47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8288-AAD8-4391-AB85-C595FEB61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59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BE7E-5D38-41BB-9276-C2307C730E1D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AB28-7952-46BC-9E58-B4CDB655C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19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D49C-0FBF-41D3-892B-7EE0AC8FCD7C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7521-4404-4007-897C-916C3A383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71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9A98-2B0F-46FD-BA4A-27C94D629DCD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B488-826E-4757-911F-18FDFCC17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556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799D-7810-4A52-A891-07FE3AAE9D95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4C81-B27F-4467-ACD7-5698010CF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314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6E3E-9345-45E0-9962-53718B1EB4B2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18FA-EB03-400E-A1FB-4CE39AA99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14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AE16-4151-46E7-B240-A1BCB55040C9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8E6AA-2444-4144-9D6F-651F2EFAC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2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F6AC5-0EDA-4020-8BC2-71E2A1499D2D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7544-25C8-4F3A-8922-79A3D1EE5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401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11CE-E816-4793-BD6A-0CD86C2C3FB5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9D6E-32B5-47E6-B845-99C050CA2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7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529E-56DD-418B-9C5C-371462CA0EA0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7312-63C3-41EF-85D0-BA1AF6B04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4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3FA08-76A5-4C58-A68D-4916691E89CB}" type="datetime1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4540BC-6BC2-407B-B6C1-8785F35E5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Гимнастика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44389" y="5934670"/>
            <a:ext cx="4899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физической культуры 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Нюргечинская</a:t>
            </a:r>
            <a:r>
              <a:rPr lang="ru-RU" dirty="0" smtClean="0"/>
              <a:t> СОШ» </a:t>
            </a:r>
          </a:p>
          <a:p>
            <a:r>
              <a:rPr lang="ru-RU" dirty="0" smtClean="0"/>
              <a:t>Кошкина Оксана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4474840" cy="11430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ПРЫЖОК ВВЕРХ ПРОГНУВШИСЬ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55976" y="5153554"/>
            <a:ext cx="450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ПРЫЖОК ВВЕРХ ПРОГНУВШИСЬ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НОГИ ВРОЗЬ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555776" y="1743539"/>
            <a:ext cx="4901837" cy="3380738"/>
            <a:chOff x="2699792" y="2045626"/>
            <a:chExt cx="4060142" cy="287668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045626"/>
              <a:ext cx="1440160" cy="2876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2045626"/>
              <a:ext cx="2619982" cy="2841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19111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9581"/>
            <a:ext cx="8229600" cy="1143000"/>
          </a:xfrm>
        </p:spPr>
        <p:txBody>
          <a:bodyPr/>
          <a:lstStyle/>
          <a:p>
            <a:r>
              <a:rPr lang="ru-RU" b="1" dirty="0"/>
              <a:t>Акробатическое соединение из изученных элементов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06348" y="1556792"/>
            <a:ext cx="4829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Из стойки ноги врозь, руки вверх, наклоном назад «мост» с помощью партнера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лечь, из седа с наклоном вперед перекатом назад в стойку на лопатках;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перекатом вперед в упор присев;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-кувырок назад в упор присев;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кувырок вперед и прыжок вверх прогнувшись.</a:t>
            </a:r>
          </a:p>
        </p:txBody>
      </p:sp>
    </p:spTree>
    <p:extLst>
      <p:ext uri="{BB962C8B-B14F-4D97-AF65-F5344CB8AC3E}">
        <p14:creationId xmlns:p14="http://schemas.microsoft.com/office/powerpoint/2010/main" xmlns="" val="125928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162"/>
            <a:ext cx="8229600" cy="1143000"/>
          </a:xfrm>
        </p:spPr>
        <p:txBody>
          <a:bodyPr/>
          <a:lstStyle/>
          <a:p>
            <a:r>
              <a:rPr lang="ru-RU" b="1" dirty="0" smtClean="0"/>
              <a:t>Домашнее задание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sz="2400" b="1" dirty="0">
                <a:cs typeface="Vijaya" pitchFamily="34" charset="0"/>
              </a:rPr>
              <a:t>Упражнение на развитие  силы мышц плечевого пояса</a:t>
            </a:r>
            <a:r>
              <a:rPr lang="ru-RU" sz="2400" b="1" dirty="0" smtClean="0">
                <a:cs typeface="Vijaya" pitchFamily="34" charset="0"/>
              </a:rPr>
              <a:t>:</a:t>
            </a:r>
          </a:p>
          <a:p>
            <a:endParaRPr lang="ru-RU" sz="2400" b="1" dirty="0">
              <a:cs typeface="Vijaya" pitchFamily="34" charset="0"/>
            </a:endParaRPr>
          </a:p>
          <a:p>
            <a:r>
              <a:rPr lang="ru-RU" sz="2400" b="1" dirty="0">
                <a:cs typeface="Vijaya" pitchFamily="34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cs typeface="Vijaya" pitchFamily="34" charset="0"/>
              </a:rPr>
              <a:t>мальчики: </a:t>
            </a:r>
            <a:r>
              <a:rPr lang="ru-RU" sz="2400" b="1" dirty="0">
                <a:cs typeface="Vijaya" pitchFamily="34" charset="0"/>
              </a:rPr>
              <a:t>Сгибание и разгибание рук  в упоре «лёжа», ноги на повышенной опоре:  2 подхода по 15 раз</a:t>
            </a:r>
            <a:r>
              <a:rPr lang="ru-RU" sz="2400" b="1" dirty="0" smtClean="0">
                <a:cs typeface="Vijaya" pitchFamily="34" charset="0"/>
              </a:rPr>
              <a:t>.</a:t>
            </a:r>
          </a:p>
          <a:p>
            <a:r>
              <a:rPr lang="ru-RU" sz="2400" b="1" dirty="0">
                <a:cs typeface="Vijaya" pitchFamily="34" charset="0"/>
              </a:rPr>
              <a:t>Поднимание туловища 20х2</a:t>
            </a:r>
          </a:p>
          <a:p>
            <a:endParaRPr lang="ru-RU" sz="2400" b="1" dirty="0">
              <a:cs typeface="Vijaya" pitchFamily="34" charset="0"/>
            </a:endParaRPr>
          </a:p>
          <a:p>
            <a:r>
              <a:rPr lang="ru-RU" sz="2400" b="1" i="1" dirty="0" smtClean="0">
                <a:cs typeface="Vijaya" pitchFamily="34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cs typeface="Vijaya" pitchFamily="34" charset="0"/>
              </a:rPr>
              <a:t>девочки: </a:t>
            </a:r>
            <a:r>
              <a:rPr lang="ru-RU" sz="2400" b="1" dirty="0">
                <a:cs typeface="Vijaya" pitchFamily="34" charset="0"/>
              </a:rPr>
              <a:t>Сгибание и разгибание рук  в упоре «лёжа», руки на повышенной опоре:  2 подхода по 15 раз.</a:t>
            </a:r>
          </a:p>
          <a:p>
            <a:r>
              <a:rPr lang="ru-RU" sz="2400" b="1" dirty="0">
                <a:cs typeface="Vijaya" pitchFamily="34" charset="0"/>
              </a:rPr>
              <a:t>Поднимание туловища 20х2</a:t>
            </a:r>
          </a:p>
          <a:p>
            <a:endParaRPr lang="ru-RU" sz="2400" b="1" dirty="0">
              <a:cs typeface="Vijaya" pitchFamily="34" charset="0"/>
            </a:endParaRPr>
          </a:p>
          <a:p>
            <a:endParaRPr lang="ru-RU" sz="2400" b="1" dirty="0" smtClean="0">
              <a:cs typeface="Vijaya" pitchFamily="34" charset="0"/>
            </a:endParaRPr>
          </a:p>
          <a:p>
            <a:endParaRPr lang="ru-RU" sz="2400" b="1" dirty="0">
              <a:cs typeface="Vijaya" pitchFamily="34" charset="0"/>
            </a:endParaRPr>
          </a:p>
          <a:p>
            <a:endParaRPr lang="ru-RU" sz="2400" b="1" dirty="0" smtClean="0">
              <a:cs typeface="Vijaya" pitchFamily="34" charset="0"/>
            </a:endParaRPr>
          </a:p>
          <a:p>
            <a:endParaRPr lang="ru-RU" sz="2400" b="1" dirty="0">
              <a:cs typeface="Vijaya" pitchFamily="34" charset="0"/>
            </a:endParaRPr>
          </a:p>
          <a:p>
            <a:endParaRPr lang="ru-RU" sz="2400" b="1" dirty="0" smtClean="0">
              <a:cs typeface="Vijaya" pitchFamily="34" charset="0"/>
            </a:endParaRPr>
          </a:p>
          <a:p>
            <a:endParaRPr lang="ru-RU" sz="2400" b="1" dirty="0">
              <a:cs typeface="Vijaya" pitchFamily="34" charset="0"/>
            </a:endParaRPr>
          </a:p>
          <a:p>
            <a:endParaRPr lang="ru-RU" sz="2400" b="1" dirty="0" smtClean="0">
              <a:cs typeface="Vijaya" pitchFamily="34" charset="0"/>
            </a:endParaRPr>
          </a:p>
          <a:p>
            <a:r>
              <a:rPr lang="ru-RU" sz="2400" b="1" dirty="0" smtClean="0">
                <a:cs typeface="Vijaya" pitchFamily="34" charset="0"/>
              </a:rPr>
              <a:t> </a:t>
            </a:r>
          </a:p>
          <a:p>
            <a:endParaRPr lang="ru-RU" sz="2400" b="1" dirty="0">
              <a:cs typeface="Vijaya" pitchFamily="34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31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Группировка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Группировка – положение тела, при котором согнутые в коленях ноги удерживаются хватом за голени, стопы и колени слегка разведены, и сильно притянуты к груди, спина округлена, голова наклонена вперед, локти плотно прижаты к телу.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B702B-CC6E-40AD-A17B-E4F4F4AF55A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4394448" cy="173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950685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Группировку выполняют в</a:t>
            </a:r>
          </a:p>
          <a:p>
            <a:pPr algn="ctr"/>
            <a:r>
              <a:rPr lang="ru-RU" dirty="0" smtClean="0"/>
              <a:t> приседе	 сидя		 лежа на спине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Перекаты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Перекаты – движения с последовательным касанием пола (опоры) отдельными частями тела без переворачивания через голову.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09314"/>
            <a:ext cx="3456384" cy="200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39752" y="4653136"/>
            <a:ext cx="434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Перекат вперед и назад в группировке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838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Кувырок вперед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Кувырок – это вращение тела через голову вокруг поперечной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(фронтальной) оси с последовательным касанием пола отдельными частями.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0888"/>
            <a:ext cx="4500256" cy="174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83768" y="4293096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 выполнения.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упора присев (с опорой руками впереди ; стопы  на 30-40 см), выпрямляя ноги, перенести массу тела на руки. Сгибая руки и наклоняя голову вперед, оттолкнуться ногами и, переворачиваясь через голову, сделать перекат на шею и лопатки. Опираясь лопатками о пол, резко согнуть ноги и выполнить группировку. Заканчивая кувырок, принять упор присев.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07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Стойка на лопатках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4689756" cy="20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915816" y="4088105"/>
            <a:ext cx="55446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 выполнения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Из упора присев, взявшись руками за середину голени, выполнить перекат назад. В конце переката, коснувшись пола лопатками, опереться руками в поясницу и, разогнув ноги, выполнить стойку на лопатках. Туловище должно быть прямым, локти широко не разводить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807"/>
          <a:stretch/>
        </p:blipFill>
        <p:spPr bwMode="auto">
          <a:xfrm>
            <a:off x="532549" y="2780928"/>
            <a:ext cx="2031813" cy="333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180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Кувырок назад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4005064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 выполнения.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упора присев, руки несколько впереди — тяжесть тела перенести на руки; затем, отталкиваясь ладонями о пол руками, быстро перекатиться назад, увеличив вращающий момент за счет плотной группировки; в момент касания опоры лопатками поставить кисти за плечами и, опираясь на них, перевернуться через голову (не разгибая ног) и перейти в упор присев..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865197" cy="143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471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Мост из положения лежа </a:t>
            </a:r>
            <a:br>
              <a:rPr lang="ru-RU" b="1" dirty="0" smtClean="0"/>
            </a:br>
            <a:r>
              <a:rPr lang="ru-RU" b="1" dirty="0" smtClean="0"/>
              <a:t>на спине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861048"/>
            <a:ext cx="6390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 выполнения.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Лежа на спине, сильно согнуть ноги и развести их (на длину стопы), носки развернуть к наружи, руками опереться у плеч (пальцами к плечам). Выпрямляя одновременно руки и ноги, прогнуться и наклонить голову назад.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Сгибая руки и ноги, наклоняя голову вперед, медленно опуститься на спину в исходное положение. При выполнении стремиться полностью разогнуть ноги и перевести массу тела на руки.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65930" cy="178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523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algn="ctr"/>
            <a:r>
              <a:rPr lang="ru-RU" sz="2400" dirty="0"/>
              <a:t>Типичные ошибки.</a:t>
            </a:r>
          </a:p>
          <a:p>
            <a:r>
              <a:rPr lang="ru-RU" sz="2400" dirty="0"/>
              <a:t> </a:t>
            </a:r>
          </a:p>
          <a:p>
            <a:r>
              <a:rPr lang="ru-RU" sz="2400" b="1" dirty="0"/>
              <a:t>1.	Ноги в коленях согнуты, ступни на </a:t>
            </a:r>
            <a:r>
              <a:rPr lang="ru-RU" sz="2400" b="1" dirty="0" smtClean="0"/>
              <a:t>носках</a:t>
            </a:r>
            <a:endParaRPr lang="ru-RU" sz="2400" b="1" dirty="0"/>
          </a:p>
          <a:p>
            <a:r>
              <a:rPr lang="ru-RU" sz="2400" b="1" dirty="0"/>
              <a:t>2.	Ноги согнуты в коленях, плечи смещены от точек опоры </a:t>
            </a:r>
            <a:r>
              <a:rPr lang="ru-RU" sz="2400" b="1" dirty="0" smtClean="0"/>
              <a:t>кистей</a:t>
            </a:r>
            <a:endParaRPr lang="ru-RU" sz="2400" b="1" dirty="0"/>
          </a:p>
          <a:p>
            <a:r>
              <a:rPr lang="ru-RU" sz="2400" b="1" dirty="0"/>
              <a:t>3.	Руки и ноги широко расставлены.</a:t>
            </a:r>
          </a:p>
          <a:p>
            <a:r>
              <a:rPr lang="ru-RU" sz="2400" b="1" dirty="0"/>
              <a:t>4.	Голова наклонена вперед.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06685"/>
            <a:ext cx="1944216" cy="22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07"/>
            <a:ext cx="1908721" cy="1929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137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стойки ноги врозь наклоном назад «мост» с помощью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D49C-0FBF-41D3-892B-7EE0AC8FCD7C}" type="datetime1">
              <a:rPr lang="ru-RU" smtClean="0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B7521-4404-4007-897C-916C3A38357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715002"/>
            <a:ext cx="58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 выполнения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Выполняется из стойки ноги врозь, руки вверх. Наклоняясь назад, подать таз вперед и медленно опуститься в положение «мост». При опускании голову наклонить назад до отказа.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890964" cy="196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466" y="4500330"/>
            <a:ext cx="2372334" cy="158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7357312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121</TotalTime>
  <Words>609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Праздник детский 2</vt:lpstr>
      <vt:lpstr>Гимнастика </vt:lpstr>
      <vt:lpstr>Группировка</vt:lpstr>
      <vt:lpstr>Перекаты </vt:lpstr>
      <vt:lpstr>Кувырок вперед</vt:lpstr>
      <vt:lpstr>Стойка на лопатках</vt:lpstr>
      <vt:lpstr>Кувырок назад</vt:lpstr>
      <vt:lpstr>Мост из положения лежа  на спине</vt:lpstr>
      <vt:lpstr>Слайд 8</vt:lpstr>
      <vt:lpstr>Из стойки ноги врозь наклоном назад «мост» с помощью</vt:lpstr>
      <vt:lpstr>ПРЫЖОК ВВЕРХ ПРОГНУВШИСЬ</vt:lpstr>
      <vt:lpstr>Акробатическое соединение из изученных элементов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</dc:title>
  <dc:creator>Оксана</dc:creator>
  <dc:description>http://aida.ucoz.ru</dc:description>
  <cp:lastModifiedBy>User</cp:lastModifiedBy>
  <cp:revision>17</cp:revision>
  <dcterms:created xsi:type="dcterms:W3CDTF">2013-11-12T16:10:03Z</dcterms:created>
  <dcterms:modified xsi:type="dcterms:W3CDTF">2014-02-27T06:02:36Z</dcterms:modified>
  <cp:category>шаблоны к Powerpoint</cp:category>
</cp:coreProperties>
</file>