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i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9215"/>
            <a:ext cx="9144000" cy="68772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34</cp:revision>
  <dcterms:created xsi:type="dcterms:W3CDTF">2014-01-24T14:20:14Z</dcterms:created>
  <dcterms:modified xsi:type="dcterms:W3CDTF">2014-02-09T13:28:36Z</dcterms:modified>
</cp:coreProperties>
</file>