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6" r:id="rId2"/>
    <p:sldId id="304" r:id="rId3"/>
    <p:sldId id="287" r:id="rId4"/>
    <p:sldId id="305" r:id="rId5"/>
    <p:sldId id="259" r:id="rId6"/>
    <p:sldId id="271" r:id="rId7"/>
    <p:sldId id="256" r:id="rId8"/>
    <p:sldId id="269" r:id="rId9"/>
    <p:sldId id="272" r:id="rId10"/>
    <p:sldId id="273" r:id="rId11"/>
    <p:sldId id="274" r:id="rId12"/>
    <p:sldId id="300" r:id="rId13"/>
    <p:sldId id="298" r:id="rId14"/>
    <p:sldId id="289" r:id="rId15"/>
    <p:sldId id="283" r:id="rId16"/>
    <p:sldId id="282" r:id="rId17"/>
    <p:sldId id="291" r:id="rId18"/>
    <p:sldId id="290" r:id="rId19"/>
    <p:sldId id="292" r:id="rId20"/>
    <p:sldId id="294" r:id="rId21"/>
    <p:sldId id="295" r:id="rId22"/>
    <p:sldId id="285" r:id="rId23"/>
    <p:sldId id="296" r:id="rId24"/>
    <p:sldId id="297" r:id="rId25"/>
    <p:sldId id="281" r:id="rId26"/>
    <p:sldId id="280" r:id="rId27"/>
    <p:sldId id="277" r:id="rId28"/>
    <p:sldId id="278" r:id="rId29"/>
    <p:sldId id="279" r:id="rId30"/>
    <p:sldId id="302" r:id="rId31"/>
    <p:sldId id="26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0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717" autoAdjust="0"/>
  </p:normalViewPr>
  <p:slideViewPr>
    <p:cSldViewPr>
      <p:cViewPr varScale="1">
        <p:scale>
          <a:sx n="45" d="100"/>
          <a:sy n="45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E8275B-5F7A-43B4-A56F-E2A1807FC131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CBF09E-213F-47D1-A412-05BC99612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EDA42-85E1-4882-882E-5FD3AF0960E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08280-CCC6-4880-AEDC-821CB5FAA7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8DD0-AD94-4DC3-95CC-0044E194FC07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F268-5E73-433C-A734-01E193BC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7A09-A556-4992-8214-5B6E9915E56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0909-6B11-4FAA-9D7C-C48E47E67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B9AB-19E1-4B92-B35C-F566081F656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9394-81F5-47EB-9373-A67396E24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F689-E831-46D7-8A4E-F2BD24D1453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FC8A-2402-4286-B1BA-81B97979E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DA70-C180-4BB6-B09E-9C69A1692D49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80F9-F976-49CF-9C53-A87D50D45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E8CB-6B16-4AB5-A4F6-84D6A56FF0B1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CE8F-D837-4287-8952-2320AA7A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3B6-FC16-4BFA-98F5-62EF2904F1C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1CED-05E6-45FC-83E7-F9AE48813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0F6E-89D2-4075-B6E5-CB382747A1B7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C5AA-12F0-47D1-9EB5-F842DCBCC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4448-744E-49C1-839E-B29102F1644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09D3-F191-4DB8-903F-183C47A7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477D-ADFB-420E-9AA1-2D94FF3FB8C0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7494-1493-4F1D-9E84-75EDC091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1813-54C8-4BA6-9AFE-CE22C3C6E80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BB3A-A140-4939-B952-02421D4CE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429BE-BD48-4AE6-9684-453363E3595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5FA8C-A97D-4389-9E13-DF5B5DA93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6;&#1085;&#1082;&#1091;&#1088;&#1089;&#1085;&#1099;&#1081;%20&#1091;&#1088;&#1086;&#1082;\Kalimba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772400" cy="1470025"/>
          </a:xfrm>
        </p:spPr>
        <p:txBody>
          <a:bodyPr/>
          <a:lstStyle/>
          <a:p>
            <a:r>
              <a:rPr lang="ru-RU" sz="7200" smtClean="0"/>
              <a:t>Окружающий мир</a:t>
            </a:r>
            <a:br>
              <a:rPr lang="ru-RU" sz="720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Родители и дети</a:t>
            </a:r>
            <a:br>
              <a:rPr lang="ru-RU" smtClean="0"/>
            </a:br>
            <a:r>
              <a:rPr lang="ru-RU" smtClean="0"/>
              <a:t>4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3762375"/>
            <a:ext cx="6400800" cy="30956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ГБОУ  СОШ № 156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Г.Санкт-Петербурга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Жирова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Татьяна Борисовна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Птицы откладывают яйца и заботятся о своём потомстве</a:t>
            </a:r>
            <a:endParaRPr lang="ru-RU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844675"/>
            <a:ext cx="2143125" cy="1584325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844675"/>
            <a:ext cx="2159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8446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508500"/>
            <a:ext cx="27559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4437063"/>
            <a:ext cx="28638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384968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Звери рождают живых детёнышей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325" y="1350963"/>
            <a:ext cx="2779713" cy="1862137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5988" y="5013325"/>
            <a:ext cx="24669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341438"/>
            <a:ext cx="26733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149725"/>
            <a:ext cx="2803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4076700"/>
            <a:ext cx="27622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1196975"/>
            <a:ext cx="23796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2997200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Как появляется на свет детёныш человека?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1628775"/>
            <a:ext cx="4014788" cy="4949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13516699285387004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G:\309284341.jpg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404813"/>
            <a:ext cx="35718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5643563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G:\854586966.jpg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8175" y="1052513"/>
            <a:ext cx="557371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6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268413"/>
            <a:ext cx="5599113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1557338"/>
            <a:ext cx="4764088" cy="476250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32845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4075" y="476250"/>
            <a:ext cx="4852988" cy="579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Статья 7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Ребенок регистрируется сразу же после рождения и с момента рождения  имеет право на имя и на приобретение гражданства, а также, насколько это возможно, право знать своих родителей и право на их заботу 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84213" y="2332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 Только ты на свет родился, </a:t>
            </a:r>
            <a:br>
              <a:rPr lang="ru-RU" smtClean="0"/>
            </a:br>
            <a:r>
              <a:rPr lang="ru-RU" smtClean="0"/>
              <a:t>Право первое твое: </a:t>
            </a:r>
            <a:br>
              <a:rPr lang="ru-RU" smtClean="0"/>
            </a:br>
            <a:r>
              <a:rPr lang="ru-RU" smtClean="0"/>
              <a:t>Получи, чтоб им гордиться </a:t>
            </a:r>
            <a:br>
              <a:rPr lang="ru-RU" smtClean="0"/>
            </a:br>
            <a:r>
              <a:rPr lang="ru-RU" smtClean="0"/>
              <a:t>Имя личное свое. 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716338"/>
            <a:ext cx="20161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</a:rPr>
              <a:t>Право ребенка не разлучаться со своими родителями вопреки их желанию.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2.Очень трудно самому, </a:t>
            </a:r>
            <a:br>
              <a:rPr lang="ru-RU" smtClean="0"/>
            </a:br>
            <a:r>
              <a:rPr lang="ru-RU" smtClean="0"/>
              <a:t>жить на свете одному. </a:t>
            </a:r>
            <a:br>
              <a:rPr lang="ru-RU" smtClean="0"/>
            </a:br>
            <a:r>
              <a:rPr lang="ru-RU" smtClean="0"/>
              <a:t>Правом с Мамой жить и с Папой </a:t>
            </a:r>
            <a:br>
              <a:rPr lang="ru-RU" smtClean="0"/>
            </a:br>
            <a:r>
              <a:rPr lang="ru-RU" smtClean="0"/>
              <a:t>Пользуйтесь везде ребята.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32138" y="333375"/>
            <a:ext cx="4572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Статья 9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FF0000"/>
                </a:solidFill>
                <a:latin typeface="Calibri" pitchFamily="34" charset="0"/>
              </a:rPr>
            </a:b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3860800"/>
            <a:ext cx="3455988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Статья 24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Право ребенка на пользование услугами системы здравоохранения и средствами лечения болезней и восстановления здоровья.</a:t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50825" y="27082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3. Если жар, все тело ломит </a:t>
            </a:r>
            <a:br>
              <a:rPr lang="ru-RU" smtClean="0"/>
            </a:br>
            <a:r>
              <a:rPr lang="ru-RU" smtClean="0"/>
              <a:t>И совсем не до игры, </a:t>
            </a:r>
            <a:br>
              <a:rPr lang="ru-RU" smtClean="0"/>
            </a:br>
            <a:r>
              <a:rPr lang="ru-RU" smtClean="0"/>
              <a:t>То позвать врача на помощь </a:t>
            </a:r>
            <a:br>
              <a:rPr lang="ru-RU" smtClean="0"/>
            </a:br>
            <a:r>
              <a:rPr lang="ru-RU" smtClean="0"/>
              <a:t>Тоже право детворы.</a:t>
            </a:r>
            <a:r>
              <a:rPr lang="ru-RU" b="1" smtClean="0"/>
              <a:t> </a:t>
            </a:r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4257675"/>
            <a:ext cx="31051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смайл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25538"/>
            <a:ext cx="6265863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Статья 28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Государства-участники признают право ребенка на образование.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5. Подросла, взяла я книжки </a:t>
            </a:r>
            <a:br>
              <a:rPr lang="ru-RU" smtClean="0"/>
            </a:br>
            <a:r>
              <a:rPr lang="ru-RU" smtClean="0"/>
              <a:t>И пошла я в первый класс. </a:t>
            </a:r>
            <a:br>
              <a:rPr lang="ru-RU" smtClean="0"/>
            </a:br>
            <a:r>
              <a:rPr lang="ru-RU" smtClean="0"/>
              <a:t>В школу ходят все детишки - </a:t>
            </a:r>
            <a:br>
              <a:rPr lang="ru-RU" smtClean="0"/>
            </a:br>
            <a:r>
              <a:rPr lang="ru-RU" smtClean="0"/>
              <a:t>Это право есть у нас. 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4005263"/>
            <a:ext cx="3743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</a:rPr>
              <a:t>Статья 23 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smtClean="0">
                <a:solidFill>
                  <a:srgbClr val="FF0000"/>
                </a:solidFill>
              </a:rPr>
              <a:t>Неполноценный в умственном или физическом отношении ребенок должен 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</a:t>
            </a:r>
            <a:r>
              <a:rPr lang="ru-RU" sz="4000" smtClean="0">
                <a:solidFill>
                  <a:srgbClr val="FF0000"/>
                </a:solidFill>
              </a:rPr>
              <a:t> 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2997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6. Будь ты слабым или сильным , </a:t>
            </a:r>
            <a:br>
              <a:rPr lang="ru-RU" smtClean="0"/>
            </a:br>
            <a:r>
              <a:rPr lang="ru-RU" smtClean="0"/>
              <a:t>Белым, черным все равно </a:t>
            </a:r>
            <a:br>
              <a:rPr lang="ru-RU" smtClean="0"/>
            </a:br>
            <a:r>
              <a:rPr lang="ru-RU" smtClean="0"/>
              <a:t>Ты родился быть счастливым </a:t>
            </a:r>
            <a:br>
              <a:rPr lang="ru-RU" smtClean="0"/>
            </a:br>
            <a:r>
              <a:rPr lang="ru-RU" smtClean="0"/>
              <a:t>Это право всем дано. 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852738"/>
            <a:ext cx="26543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Главное право человека – </a:t>
            </a:r>
            <a:br>
              <a:rPr lang="ru-RU" dirty="0" smtClean="0"/>
            </a:br>
            <a:r>
              <a:rPr lang="ru-RU" dirty="0" smtClean="0"/>
              <a:t>право на жизнь</a:t>
            </a: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2349500"/>
            <a:ext cx="4106863" cy="307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Жители Спарты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4365625"/>
            <a:ext cx="2697163" cy="2022475"/>
          </a:xfrm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844675"/>
            <a:ext cx="29860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352800"/>
            <a:ext cx="1728788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</a:t>
            </a:r>
            <a:r>
              <a:rPr lang="ru-RU" sz="4000" smtClean="0">
                <a:latin typeface="Arial" charset="0"/>
              </a:rPr>
              <a:t>лександр </a:t>
            </a:r>
            <a:r>
              <a:rPr lang="ru-RU" sz="4000" smtClean="0"/>
              <a:t>В</a:t>
            </a:r>
            <a:r>
              <a:rPr lang="ru-RU" sz="4000" smtClean="0">
                <a:latin typeface="Arial" charset="0"/>
              </a:rPr>
              <a:t>асильевич</a:t>
            </a:r>
            <a:br>
              <a:rPr lang="ru-RU" sz="4000" smtClean="0">
                <a:latin typeface="Arial" charset="0"/>
              </a:rPr>
            </a:br>
            <a:r>
              <a:rPr lang="ru-RU" smtClean="0"/>
              <a:t>Суворов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916113"/>
            <a:ext cx="5942013" cy="424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333375"/>
            <a:ext cx="4294187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Семья Светланы Ивановны и Павла Евгеньевича Лестьевых - самая большая и дружная в Туле. В ней 13 человек - папа, мама и 11 родных детей! 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700213"/>
            <a:ext cx="3533775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Самая многодетная украинская семья живет в Черновицкой области в селе Острица. У Леоноры и Яноша Намени 20 детей. Они воспитывают 20 детей - 10 сыновей и 10 дочек. </a:t>
            </a:r>
            <a:endParaRPr lang="ru-RU" sz="280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2276475"/>
            <a:ext cx="6086475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Семья ШИШКИНЫХ, «самая многодетная» семья России, в которой 20 собственных детей (11 дочек и 9 сыновей) – этот рекорд занесен в Книгу рекордов ГИННЕСА.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7525" y="2205038"/>
            <a:ext cx="5254625" cy="352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Кстати, знаете, что самой многодетной матерью в России являлась – женщина, имени которой не сохранилось, и у которой было </a:t>
            </a:r>
            <a:r>
              <a:rPr lang="ru-RU" i="1" u="sng" dirty="0" smtClean="0"/>
              <a:t>69 детей!</a:t>
            </a:r>
            <a:r>
              <a:rPr lang="ru-RU" dirty="0" smtClean="0"/>
              <a:t> Она жила в 18 веке, и попала в Книгу рекордов Гиннеса. Это простая крестьянка, которая в результате 27 родов смогла принести миру такое количество детей. У нее ни разу не было одного ребенка, рожала она по двое, трое и несколько раз по четверо детей за одни роды.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Система органов</a:t>
            </a:r>
          </a:p>
        </p:txBody>
      </p:sp>
      <p:sp>
        <p:nvSpPr>
          <p:cNvPr id="4099" name="Прямоугольник 20"/>
          <p:cNvSpPr>
            <a:spLocks noChangeArrowheads="1"/>
          </p:cNvSpPr>
          <p:nvPr/>
        </p:nvSpPr>
        <p:spPr bwMode="auto">
          <a:xfrm>
            <a:off x="250825" y="1268413"/>
            <a:ext cx="4572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Скелет, мышцы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Пищевод, желудок, печень</a:t>
            </a:r>
          </a:p>
          <a:p>
            <a:pPr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Носовая полость, трахея, лёгкие</a:t>
            </a:r>
          </a:p>
          <a:p>
            <a:pPr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Почки, мочеточники, мочевой пузырь</a:t>
            </a:r>
          </a:p>
          <a:p>
            <a:pPr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Сердце, сосуды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Головной мозг, спинной мозг, нервы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787900" y="1341438"/>
            <a:ext cx="4356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опорно-двигательная система</a:t>
            </a:r>
          </a:p>
          <a:p>
            <a:pPr>
              <a:buFont typeface="Arial" charset="0"/>
              <a:buChar char="•"/>
            </a:pP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</a:p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</a:p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</a:p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кровообращения</a:t>
            </a:r>
          </a:p>
          <a:p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Родители и дети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89125" y="1600200"/>
            <a:ext cx="53657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2060575"/>
            <a:ext cx="5795963" cy="4503738"/>
          </a:xfrm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/>
              <a:t>Счастлив тот,</a:t>
            </a:r>
            <a:br>
              <a:rPr lang="ru-RU" sz="4800" smtClean="0"/>
            </a:br>
            <a:r>
              <a:rPr lang="ru-RU" sz="4800" smtClean="0"/>
              <a:t> кто счастлив у себя дома</a:t>
            </a:r>
            <a:br>
              <a:rPr lang="ru-RU" sz="4800" smtClean="0"/>
            </a:br>
            <a:r>
              <a:rPr lang="ru-RU" sz="4800" smtClean="0"/>
              <a:t>                  Л.Н.Толстой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Органы чувств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1196975"/>
            <a:ext cx="2951162" cy="1622425"/>
          </a:xfr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68413"/>
            <a:ext cx="3192462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541838"/>
            <a:ext cx="28813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581525"/>
            <a:ext cx="29606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278130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Родители и дети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89125" y="1600200"/>
            <a:ext cx="53657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1163" y="2636838"/>
            <a:ext cx="30210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33375"/>
            <a:ext cx="22431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2950" y="2060575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головастики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5229225"/>
            <a:ext cx="21605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2636838"/>
            <a:ext cx="28162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5229225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2060575"/>
            <a:ext cx="90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мальки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975" y="19891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32588" y="19891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4025" y="46529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260350"/>
            <a:ext cx="22320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2411413" y="46529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3203575" y="188913"/>
            <a:ext cx="2887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размножение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292600"/>
            <a:ext cx="3598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292600"/>
            <a:ext cx="3635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404813"/>
            <a:ext cx="338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492375"/>
            <a:ext cx="91741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Из икринок должны выклюнуться тысячи</a:t>
            </a:r>
          </a:p>
          <a:p>
            <a:pPr algn="ctr"/>
            <a:r>
              <a:rPr lang="ru-RU" sz="4000">
                <a:latin typeface="Calibri" pitchFamily="34" charset="0"/>
              </a:rPr>
              <a:t> и даже  миллионы мальков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15888"/>
            <a:ext cx="3841750" cy="2881312"/>
          </a:xfrm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573463"/>
            <a:ext cx="4186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9241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У лягушки должно вылупиться сотни головастиков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П</a:t>
            </a:r>
            <a:r>
              <a:rPr lang="ru-RU" sz="4000" smtClean="0"/>
              <a:t>ресмыкающиеся откладывают</a:t>
            </a:r>
            <a:br>
              <a:rPr lang="ru-RU" sz="4000" smtClean="0"/>
            </a:br>
            <a:r>
              <a:rPr lang="ru-RU" sz="4000" smtClean="0"/>
              <a:t>яйца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888" y="4797425"/>
            <a:ext cx="2573337" cy="1608138"/>
          </a:xfrm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1700213"/>
            <a:ext cx="22304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700213"/>
            <a:ext cx="2209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2852738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3933825"/>
            <a:ext cx="18002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288</Words>
  <Application>Microsoft Office PowerPoint</Application>
  <PresentationFormat>Экран (4:3)</PresentationFormat>
  <Paragraphs>64</Paragraphs>
  <Slides>31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Окружающий мир  Родители и дети 4 класс</vt:lpstr>
      <vt:lpstr>Слайд 2</vt:lpstr>
      <vt:lpstr>Система органов</vt:lpstr>
      <vt:lpstr>Органы чувств</vt:lpstr>
      <vt:lpstr>Родители и дети</vt:lpstr>
      <vt:lpstr>Слайд 6</vt:lpstr>
      <vt:lpstr>Слайд 7</vt:lpstr>
      <vt:lpstr>У лягушки должно вылупиться сотни головастиков</vt:lpstr>
      <vt:lpstr>Пресмыкающиеся откладывают яйца</vt:lpstr>
      <vt:lpstr>Птицы откладывают яйца и заботятся о своём потомстве</vt:lpstr>
      <vt:lpstr>Звери рождают живых детёнышей</vt:lpstr>
      <vt:lpstr>Как появляется на свет детёныш человека?</vt:lpstr>
      <vt:lpstr>Слайд 13</vt:lpstr>
      <vt:lpstr>Слайд 14</vt:lpstr>
      <vt:lpstr>Слайд 15</vt:lpstr>
      <vt:lpstr>Слайд 16</vt:lpstr>
      <vt:lpstr>Статья 7 Ребенок регистрируется сразу же после рождения и с момента рождения  имеет право на имя и на приобретение гражданства, а также, насколько это возможно, право знать своих родителей и право на их заботу </vt:lpstr>
      <vt:lpstr>Право ребенка не разлучаться со своими родителями вопреки их желанию. </vt:lpstr>
      <vt:lpstr>Статья 24  Право ребенка на пользование услугами системы здравоохранения и средствами лечения болезней и восстановления здоровья. </vt:lpstr>
      <vt:lpstr> Статья 28  Государства-участники признают право ребенка на образование. </vt:lpstr>
      <vt:lpstr>Статья 23  Неполноценный в умственном или физическом отношении ребенок должен 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  </vt:lpstr>
      <vt:lpstr>Главное право человека –  право на жизнь</vt:lpstr>
      <vt:lpstr>Жители Спарты</vt:lpstr>
      <vt:lpstr>Александр Васильевич Суворов</vt:lpstr>
      <vt:lpstr>Слайд 25</vt:lpstr>
      <vt:lpstr>Семья Светланы Ивановны и Павла Евгеньевича Лестьевых - самая большая и дружная в Туле. В ней 13 человек - папа, мама и 11 родных детей! </vt:lpstr>
      <vt:lpstr>Самая многодетная украинская семья живет в Черновицкой области в селе Острица. У Леоноры и Яноша Намени 20 детей. Они воспитывают 20 детей - 10 сыновей и 10 дочек. </vt:lpstr>
      <vt:lpstr>Семья ШИШКИНЫХ, «самая многодетная» семья России, в которой 20 собственных детей (11 дочек и 9 сыновей) – этот рекорд занесен в Книгу рекордов ГИННЕСА.</vt:lpstr>
      <vt:lpstr>Слайд 29</vt:lpstr>
      <vt:lpstr>Родители и дети</vt:lpstr>
      <vt:lpstr>Счастлив тот,  кто счастлив у себя дома                   Л.Н.Толстой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re</cp:lastModifiedBy>
  <cp:revision>69</cp:revision>
  <dcterms:created xsi:type="dcterms:W3CDTF">2012-12-05T07:15:20Z</dcterms:created>
  <dcterms:modified xsi:type="dcterms:W3CDTF">2014-05-02T19:14:32Z</dcterms:modified>
</cp:coreProperties>
</file>