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229" y="1600200"/>
            <a:ext cx="7241541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Светлана\Мои документы\Downloads\d1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2743200" cy="1905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33800" y="1600200"/>
          <a:ext cx="3657600" cy="4114800"/>
        </p:xfrm>
        <a:graphic>
          <a:graphicData uri="http://schemas.openxmlformats.org/drawingml/2006/table">
            <a:tbl>
              <a:tblPr/>
              <a:tblGrid>
                <a:gridCol w="36576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2400" b="0" i="0" dirty="0">
                          <a:solidFill>
                            <a:srgbClr val="000000"/>
                          </a:solidFill>
                          <a:latin typeface="Tahoma"/>
                        </a:rPr>
                        <a:t>Ср</a:t>
                      </a:r>
                    </a:p>
                    <a:p>
                      <a:pPr fontAlgn="t"/>
                      <a:r>
                        <a:rPr lang="ru-RU" sz="2400" dirty="0">
                          <a:solidFill>
                            <a:srgbClr val="7F7F7F"/>
                          </a:solidFill>
                        </a:rPr>
                        <a:t>25 Сентября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25D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dirty="0" smtClean="0">
                          <a:solidFill>
                            <a:srgbClr val="FFFFFF"/>
                          </a:solidFill>
                        </a:rPr>
                        <a:t>нночьочь</a:t>
                      </a:r>
                      <a:endParaRPr lang="ru-RU" sz="2400" dirty="0">
                        <a:solidFill>
                          <a:srgbClr val="FFFFFF"/>
                        </a:solidFill>
                      </a:endParaRPr>
                    </a:p>
                    <a:p>
                      <a:pPr algn="l" fontAlgn="ctr"/>
                      <a:r>
                        <a:rPr lang="ru-RU" sz="2400" dirty="0"/>
                        <a:t> +7°..+</a:t>
                      </a:r>
                      <a:r>
                        <a:rPr lang="ru-RU" sz="2400" dirty="0" smtClean="0"/>
                        <a:t>9°                          ночь</a:t>
                      </a:r>
                      <a:endParaRPr lang="ru-RU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dirty="0"/>
                        <a:t>утро</a:t>
                      </a:r>
                    </a:p>
                    <a:p>
                      <a:pPr algn="l" fontAlgn="ctr"/>
                      <a:r>
                        <a:rPr lang="ru-RU" sz="2400" dirty="0"/>
                        <a:t> +7°..+6°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dirty="0" smtClean="0"/>
                        <a:t> день</a:t>
                      </a:r>
                      <a:endParaRPr lang="ru-RU" sz="2400" dirty="0"/>
                    </a:p>
                    <a:p>
                      <a:pPr algn="l" fontAlgn="ctr"/>
                      <a:r>
                        <a:rPr lang="ru-RU" sz="2400" dirty="0"/>
                        <a:t> +4°..+7°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E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dirty="0" smtClean="0"/>
                        <a:t> вечер</a:t>
                      </a:r>
                      <a:endParaRPr lang="ru-RU" sz="2400" dirty="0"/>
                    </a:p>
                    <a:p>
                      <a:pPr fontAlgn="t"/>
                      <a:r>
                        <a:rPr lang="ru-RU" sz="2400" dirty="0"/>
                        <a:t> +1°..+4°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9" name="Picture 3" descr="переменная облачность, небольшой дожд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0" name="Picture 4" descr="переменная облачность, небольшой дожд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1" name="Picture 5" descr="переменная облачност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  <p:pic>
        <p:nvPicPr>
          <p:cNvPr id="4102" name="Picture 6" descr="переменная облачност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33375" cy="333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1</cp:revision>
  <dcterms:modified xsi:type="dcterms:W3CDTF">2014-01-13T05:03:56Z</dcterms:modified>
</cp:coreProperties>
</file>