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Светлана\Мои документы\Downloads\солнце 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086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Светлана\Мои документы\Downloads\дождь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553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Светлана\Мои документы\Downloads\ветер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7239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Светлана\Мои документы\Downloads\вод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248400" cy="495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Светлана\Мои документы\Downloads\лето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239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Светлана\Мои документы\Downloads\весна2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819150"/>
            <a:ext cx="6953250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1</cp:revision>
  <dcterms:modified xsi:type="dcterms:W3CDTF">2014-01-13T04:59:09Z</dcterms:modified>
</cp:coreProperties>
</file>