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EBFCE-E421-4F2E-9DF7-02F7D33178C5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CBBFF-03BC-4B11-8841-AD9E72482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CBBFF-03BC-4B11-8841-AD9E7248267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CBBFF-03BC-4B11-8841-AD9E7248267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CBBFF-03BC-4B11-8841-AD9E7248267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32ABA8-E9C4-479A-ACAB-1F7A8325559B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27BC93-79D5-4593-95B0-14CB3702DD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44824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КОНКУРС</a:t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«РЕШИ КРОССВОРД»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Номенклатура неорганических </a:t>
            </a:r>
            <a:r>
              <a:rPr lang="ru-RU" sz="2800" b="1" dirty="0" smtClean="0">
                <a:solidFill>
                  <a:srgbClr val="FFFF00"/>
                </a:solidFill>
              </a:rPr>
              <a:t>веществ</a:t>
            </a:r>
            <a:endParaRPr lang="ru-RU" sz="28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052736"/>
            <a:ext cx="2448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NaH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CuSiO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BaI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FeCl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CrO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MgSO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KMnO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ZnCO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KAlO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Al(NO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16530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Зашифрованное слово: </a:t>
            </a:r>
            <a:r>
              <a:rPr lang="ru-RU" dirty="0">
                <a:solidFill>
                  <a:srgbClr val="FFFF00"/>
                </a:solidFill>
              </a:rPr>
              <a:t>соль угольной кислоты.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908714"/>
          <a:ext cx="5616627" cy="5256589"/>
        </p:xfrm>
        <a:graphic>
          <a:graphicData uri="http://schemas.openxmlformats.org/drawingml/2006/table">
            <a:tbl>
              <a:tblPr/>
              <a:tblGrid>
                <a:gridCol w="314695"/>
                <a:gridCol w="314695"/>
                <a:gridCol w="314695"/>
                <a:gridCol w="321536"/>
                <a:gridCol w="366493"/>
                <a:gridCol w="356720"/>
                <a:gridCol w="327400"/>
                <a:gridCol w="345969"/>
                <a:gridCol w="331310"/>
                <a:gridCol w="356720"/>
                <a:gridCol w="331310"/>
                <a:gridCol w="331310"/>
                <a:gridCol w="331310"/>
                <a:gridCol w="331310"/>
                <a:gridCol w="331310"/>
                <a:gridCol w="300036"/>
                <a:gridCol w="309808"/>
              </a:tblGrid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 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476672"/>
          <a:ext cx="5400602" cy="5256589"/>
        </p:xfrm>
        <a:graphic>
          <a:graphicData uri="http://schemas.openxmlformats.org/drawingml/2006/table">
            <a:tbl>
              <a:tblPr/>
              <a:tblGrid>
                <a:gridCol w="302591"/>
                <a:gridCol w="302591"/>
                <a:gridCol w="302591"/>
                <a:gridCol w="309170"/>
                <a:gridCol w="352397"/>
                <a:gridCol w="343000"/>
                <a:gridCol w="314808"/>
                <a:gridCol w="332663"/>
                <a:gridCol w="318567"/>
                <a:gridCol w="343000"/>
                <a:gridCol w="318567"/>
                <a:gridCol w="318567"/>
                <a:gridCol w="318567"/>
                <a:gridCol w="318567"/>
                <a:gridCol w="318567"/>
                <a:gridCol w="288496"/>
                <a:gridCol w="297893"/>
              </a:tblGrid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 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Georgia"/>
                          <a:ea typeface="Calibri"/>
                          <a:cs typeface="Times New Roman"/>
                        </a:rPr>
                        <a:t>     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Georgia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Georg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8864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Ответы: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908720"/>
            <a:ext cx="2448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NaH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CuSiO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BaI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FeCl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CrO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MgSO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KMnO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ZnCO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Na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KAlO</a:t>
            </a:r>
            <a:r>
              <a:rPr lang="en-US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24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Al(NO</a:t>
            </a:r>
            <a:r>
              <a:rPr lang="en-US" sz="240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24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  <a:r>
              <a:rPr lang="en-US" sz="2400" baseline="-250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  <a:endParaRPr lang="ru-RU" sz="2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616530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Зашифрованное слово: </a:t>
            </a:r>
            <a:r>
              <a:rPr lang="ru-RU" dirty="0" smtClean="0">
                <a:solidFill>
                  <a:srgbClr val="FFFF00"/>
                </a:solidFill>
              </a:rPr>
              <a:t>гидрокарбонат</a:t>
            </a:r>
            <a:endParaRPr lang="ru-RU" dirty="0">
              <a:solidFill>
                <a:srgbClr val="FFFF00"/>
              </a:solidFill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172</Words>
  <Application>Microsoft Office PowerPoint</Application>
  <PresentationFormat>Экран (4:3)</PresentationFormat>
  <Paragraphs>152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6</cp:revision>
  <dcterms:created xsi:type="dcterms:W3CDTF">2013-02-06T12:58:53Z</dcterms:created>
  <dcterms:modified xsi:type="dcterms:W3CDTF">2013-02-06T16:59:38Z</dcterms:modified>
</cp:coreProperties>
</file>