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6F816-5D84-4C01-A532-F8CD23CB9B0E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7D626-EDC8-427D-8BFA-24A86F7890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374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7D626-EDC8-427D-8BFA-24A86F7890C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7D626-EDC8-427D-8BFA-24A86F7890C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7D626-EDC8-427D-8BFA-24A86F7890C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7D626-EDC8-427D-8BFA-24A86F7890C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7D626-EDC8-427D-8BFA-24A86F7890C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7D626-EDC8-427D-8BFA-24A86F7890C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7D626-EDC8-427D-8BFA-24A86F7890C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7D626-EDC8-427D-8BFA-24A86F7890C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7D626-EDC8-427D-8BFA-24A86F7890C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7D626-EDC8-427D-8BFA-24A86F7890C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7D626-EDC8-427D-8BFA-24A86F7890C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B935-B90A-4BAB-8D5A-0DB3078131DC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85FE-2716-4834-ABBD-FB77C8DA8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B935-B90A-4BAB-8D5A-0DB3078131DC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85FE-2716-4834-ABBD-FB77C8DA8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B935-B90A-4BAB-8D5A-0DB3078131DC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85FE-2716-4834-ABBD-FB77C8DA8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B935-B90A-4BAB-8D5A-0DB3078131DC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85FE-2716-4834-ABBD-FB77C8DA8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B935-B90A-4BAB-8D5A-0DB3078131DC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85FE-2716-4834-ABBD-FB77C8DA8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B935-B90A-4BAB-8D5A-0DB3078131DC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85FE-2716-4834-ABBD-FB77C8DA8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B935-B90A-4BAB-8D5A-0DB3078131DC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85FE-2716-4834-ABBD-FB77C8DA8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B935-B90A-4BAB-8D5A-0DB3078131DC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85FE-2716-4834-ABBD-FB77C8DA8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B935-B90A-4BAB-8D5A-0DB3078131DC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85FE-2716-4834-ABBD-FB77C8DA8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B935-B90A-4BAB-8D5A-0DB3078131DC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85FE-2716-4834-ABBD-FB77C8DA8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B935-B90A-4BAB-8D5A-0DB3078131DC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85FE-2716-4834-ABBD-FB77C8DA8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FB935-B90A-4BAB-8D5A-0DB3078131DC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C85FE-2716-4834-ABBD-FB77C8DA8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5616" y="1772816"/>
            <a:ext cx="7056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КОНКУРС</a:t>
            </a:r>
          </a:p>
          <a:p>
            <a:pPr algn="ctr"/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«РАЗМИНКА»</a:t>
            </a:r>
            <a:endParaRPr lang="ru-RU" sz="8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878497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dirty="0" smtClean="0"/>
              <a:t> 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Расположите формулы солей в порядке </a:t>
            </a:r>
            <a:r>
              <a:rPr lang="ru-RU" sz="5400" b="1" u="sng" dirty="0">
                <a:latin typeface="Times New Roman" pitchFamily="18" charset="0"/>
                <a:cs typeface="Times New Roman" pitchFamily="18" charset="0"/>
              </a:rPr>
              <a:t>увеличения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числа букв в названии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ru-RU" sz="5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KNO</a:t>
            </a:r>
            <a:r>
              <a:rPr lang="en-US" sz="5400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endParaRPr lang="ru-RU" sz="54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5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5400" baseline="-25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5400" baseline="-25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endParaRPr lang="ru-RU" sz="54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5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5400" baseline="-25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5400" baseline="-25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5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5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KJ </a:t>
            </a:r>
            <a:endParaRPr lang="ru-RU" sz="54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692696"/>
            <a:ext cx="864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2564904"/>
          <a:ext cx="8568952" cy="22082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2238"/>
                <a:gridCol w="2142238"/>
                <a:gridCol w="2142238"/>
                <a:gridCol w="214223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54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KJ</a:t>
                      </a:r>
                      <a:endParaRPr lang="ru-RU" sz="5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4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KNO</a:t>
                      </a:r>
                      <a:r>
                        <a:rPr lang="en-US" sz="5400" baseline="-250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3</a:t>
                      </a:r>
                      <a:endParaRPr lang="ru-RU" sz="5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4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K</a:t>
                      </a:r>
                      <a:r>
                        <a:rPr lang="en-US" sz="5400" baseline="-250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2</a:t>
                      </a:r>
                      <a:r>
                        <a:rPr lang="en-US" sz="54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SO</a:t>
                      </a:r>
                      <a:r>
                        <a:rPr lang="en-US" sz="5400" baseline="-250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4</a:t>
                      </a:r>
                      <a:r>
                        <a:rPr lang="en-US" sz="54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endParaRPr lang="ru-RU" sz="5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4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K</a:t>
                      </a:r>
                      <a:r>
                        <a:rPr lang="en-US" sz="5400" baseline="-250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2</a:t>
                      </a:r>
                      <a:r>
                        <a:rPr lang="en-US" sz="54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CO</a:t>
                      </a:r>
                      <a:r>
                        <a:rPr lang="en-US" sz="5400" baseline="-250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3 </a:t>
                      </a:r>
                      <a:endParaRPr lang="ru-RU" sz="5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/>
                        <a:t>иодид</a:t>
                      </a:r>
                      <a:endParaRPr lang="ru-RU" sz="3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/>
                        <a:t>нитрат</a:t>
                      </a:r>
                      <a:endParaRPr lang="ru-RU" sz="3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/>
                        <a:t>сульфат</a:t>
                      </a:r>
                      <a:endParaRPr lang="ru-RU" sz="3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/>
                        <a:t>карбонат</a:t>
                      </a:r>
                      <a:endParaRPr lang="ru-RU" sz="3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/>
                        <a:t>5 букв</a:t>
                      </a:r>
                      <a:endParaRPr lang="ru-RU" sz="3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/>
                        <a:t>6 букв</a:t>
                      </a:r>
                      <a:endParaRPr lang="ru-RU" sz="3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/>
                        <a:t>7 букв</a:t>
                      </a:r>
                      <a:endParaRPr lang="ru-RU" sz="3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/>
                        <a:t>8 букв</a:t>
                      </a:r>
                      <a:endParaRPr lang="ru-RU" sz="3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64704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4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 простое вещество хорошо горит, другое – поддерживает горение. Их соединение пригодно для тушения огня. </a:t>
            </a:r>
            <a:br>
              <a:rPr lang="ru-RU" sz="4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Назовите эти вещества.</a:t>
            </a:r>
            <a:br>
              <a:rPr lang="ru-RU" sz="44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Напишите уравнение реакции их взаимодействия.</a:t>
            </a:r>
            <a:endParaRPr lang="ru-RU" sz="4400" b="1" dirty="0">
              <a:solidFill>
                <a:schemeClr val="bg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908720"/>
            <a:ext cx="86409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6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– водород</a:t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6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- кислород</a:t>
            </a:r>
          </a:p>
          <a:p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6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6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6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- вода</a:t>
            </a:r>
          </a:p>
          <a:p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484784"/>
            <a:ext cx="8784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72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Назовите не менее </a:t>
            </a:r>
            <a:r>
              <a:rPr lang="ru-RU" sz="7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пяти </a:t>
            </a:r>
            <a:r>
              <a:rPr lang="ru-RU" sz="72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способов разделения смесей.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78497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Варианты ответов: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фильтрование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выпаривание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кристаллизация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дистилляция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перегонка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хроматография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флотация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действие магнитом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отстаивание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908720"/>
            <a:ext cx="878497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Расположите химические элементы в порядке </a:t>
            </a:r>
            <a:r>
              <a:rPr lang="ru-RU" sz="5400" b="1" u="sng" dirty="0" smtClean="0">
                <a:latin typeface="Times New Roman" pitchFamily="18" charset="0"/>
                <a:cs typeface="Times New Roman" pitchFamily="18" charset="0"/>
              </a:rPr>
              <a:t>увеличения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радиуса атомов: </a:t>
            </a:r>
            <a:r>
              <a:rPr lang="ru-RU" sz="60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алюминий, калий, фосфор, хлор, натрий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64096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8000" spc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spc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spc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8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8000" spc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spc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8000" spc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spc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spc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8000" spc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000" spc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23528" y="3645024"/>
            <a:ext cx="8280000" cy="0"/>
          </a:xfrm>
          <a:prstGeom prst="straightConnector1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7693"/>
            <a:ext cx="856895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dirty="0" smtClean="0"/>
              <a:t> 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Расположите вещества в порядке </a:t>
            </a:r>
            <a:r>
              <a:rPr lang="ru-RU" sz="5400" b="1" u="sng" dirty="0">
                <a:latin typeface="Times New Roman" pitchFamily="18" charset="0"/>
                <a:cs typeface="Times New Roman" pitchFamily="18" charset="0"/>
              </a:rPr>
              <a:t>уменьшения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скорости их реакции с разбавленной серной кислотой: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цинк</a:t>
            </a:r>
            <a:r>
              <a:rPr lang="ru-RU" sz="54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магний, железо, раствор </a:t>
            </a:r>
            <a:r>
              <a:rPr lang="ru-RU" sz="54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гидроксида</a:t>
            </a:r>
            <a:r>
              <a:rPr lang="ru-RU" sz="54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натрия</a:t>
            </a:r>
            <a:r>
              <a:rPr lang="ru-RU" sz="54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980728"/>
            <a:ext cx="87849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7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7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8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8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Mg  Zn  Fe</a:t>
            </a:r>
            <a:endParaRPr lang="ru-RU" sz="80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уменьшение скорости реакции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23528" y="3429000"/>
            <a:ext cx="8280000" cy="0"/>
          </a:xfrm>
          <a:prstGeom prst="straightConnector1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155</Words>
  <Application>Microsoft Office PowerPoint</Application>
  <PresentationFormat>Экран (4:3)</PresentationFormat>
  <Paragraphs>53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Ирина Леонидовна Соколова</cp:lastModifiedBy>
  <cp:revision>19</cp:revision>
  <dcterms:created xsi:type="dcterms:W3CDTF">2013-02-06T09:15:34Z</dcterms:created>
  <dcterms:modified xsi:type="dcterms:W3CDTF">2013-02-07T15:53:54Z</dcterms:modified>
</cp:coreProperties>
</file>