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8" r:id="rId2"/>
    <p:sldId id="278" r:id="rId3"/>
    <p:sldId id="281" r:id="rId4"/>
    <p:sldId id="282" r:id="rId5"/>
    <p:sldId id="284" r:id="rId6"/>
    <p:sldId id="283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A50021"/>
    <a:srgbClr val="FFFFCC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66" d="100"/>
          <a:sy n="66" d="100"/>
        </p:scale>
        <p:origin x="-6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B3312-47C5-42BB-8C31-098CBCA22712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44AD-5A46-409F-9F64-55144FF2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A450D9-7855-4E9B-80CD-1E95FCE039C9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244AD-5A46-409F-9F64-55144FF284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FA21C-1310-49CE-80C8-7BDB20206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0DEBE-6FE7-4DCC-8871-E15786F3D2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C1ACC-791E-49C6-9A89-7F396F7AB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CBEEC-98C8-4106-BE0C-267A51E46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CA397-12AB-4239-A61E-8C3BBC99F5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81285-D019-47EC-8F2C-6C448390A9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FB568-E26C-4DFB-8BBD-E55931DEEB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3B31D-FBD3-406A-AC84-AB812E067F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4A43-96C6-4FBC-9D88-04B358B7ED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EC0C4-A802-413B-B0B6-242F35CB79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0181E-BA23-46DD-ACF9-6F4C48ABE8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6F235-1C3A-4539-A426-FD2840226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C8D03F-A021-481D-A78B-12D5E3D23D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4259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AutoShape 8"/>
          <p:cNvSpPr>
            <a:spLocks noChangeArrowheads="1"/>
          </p:cNvSpPr>
          <p:nvPr userDrawn="1"/>
        </p:nvSpPr>
        <p:spPr bwMode="auto">
          <a:xfrm>
            <a:off x="250825" y="260350"/>
            <a:ext cx="8605838" cy="6308725"/>
          </a:xfrm>
          <a:prstGeom prst="bevel">
            <a:avLst>
              <a:gd name="adj" fmla="val 4259"/>
            </a:avLst>
          </a:prstGeom>
          <a:solidFill>
            <a:srgbClr val="FFCC99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539750" y="549275"/>
            <a:ext cx="8064500" cy="57594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4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 Керн\Desktop\для отправки\зубы 2\307713-2012-04-13-527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  <p:transition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 Керн\Desktop\земля\iStock_000005793448Small.192201320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47640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Ирина Керн\Desktop\земля\o-zubax-u-detej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3506788"/>
            <a:ext cx="346233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Ирина Керн\Desktop\земля\867262_1151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8450" y="115888"/>
            <a:ext cx="340995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Ирина Керн\Desktop\земля\1330874892_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500438"/>
            <a:ext cx="48212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57188" y="1785938"/>
            <a:ext cx="8424862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"/>
              <a:cs typeface="Arial"/>
            </a:endParaRPr>
          </a:p>
        </p:txBody>
      </p:sp>
      <p:sp>
        <p:nvSpPr>
          <p:cNvPr id="2051" name="Заголовок 3"/>
          <p:cNvSpPr>
            <a:spLocks noGrp="1"/>
          </p:cNvSpPr>
          <p:nvPr>
            <p:ph type="title"/>
          </p:nvPr>
        </p:nvSpPr>
        <p:spPr>
          <a:xfrm>
            <a:off x="179512" y="404665"/>
            <a:ext cx="8964488" cy="136815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«Здоровые зубы – здоровью любы»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060575"/>
            <a:ext cx="2979737" cy="3455988"/>
          </a:xfrm>
        </p:spPr>
      </p:pic>
      <p:sp>
        <p:nvSpPr>
          <p:cNvPr id="10245" name="Текст 2"/>
          <p:cNvSpPr>
            <a:spLocks noGrp="1"/>
          </p:cNvSpPr>
          <p:nvPr>
            <p:ph type="body" sz="half" idx="2"/>
          </p:nvPr>
        </p:nvSpPr>
        <p:spPr>
          <a:xfrm>
            <a:off x="4067175" y="2492375"/>
            <a:ext cx="4619625" cy="37449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Объект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16113"/>
            <a:ext cx="316865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Ирина Керн\всё с ноубука\всё с ноубука\для создания презентаций\картинки аниме\зубы\tooth_decaying_sx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04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C:\Users\Ирина Керн\Desktop\земля\1329218737_zlzf1mvr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363"/>
            <a:ext cx="40909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88913"/>
            <a:ext cx="2376487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:\Users\Ирина Керн\Desktop\земля\09071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221163"/>
            <a:ext cx="3357563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11960" y="476672"/>
            <a:ext cx="1368152" cy="5724644"/>
          </a:xfrm>
          <a:prstGeom prst="rect">
            <a:avLst/>
          </a:prstGeom>
          <a:noFill/>
          <a:ln cmpd="thinThick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Ой, </a:t>
            </a: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</a:t>
            </a:r>
          </a:p>
          <a:p>
            <a:pPr algn="ctr">
              <a:defRPr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</a:p>
          <a:p>
            <a:pPr algn="ctr">
              <a:defRPr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</a:p>
          <a:p>
            <a:pPr algn="ctr">
              <a:defRPr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</a:p>
          <a:p>
            <a:pPr algn="ctr"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</a:p>
        </p:txBody>
      </p:sp>
      <p:pic>
        <p:nvPicPr>
          <p:cNvPr id="11271" name="Picture 8" descr="C:\Users\Ирина Керн\всё с ноубука\всё с ноубука\для создания презентаций\картинки аниме\зубы\tooth_decaying_sx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5165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 descr="C:\Users\Ирина Керн\Desktop\земля\0010-055-Zaboleli-zub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175" y="260350"/>
            <a:ext cx="34655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C:\Users\Ирина Керн\всё с ноубука\всё с ноубука\для создания презентаций\картинки аниме\зубы\tooth_decaying_sx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04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1" descr="C:\Users\Ирина Керн\всё с ноубука\всё с ноубука\для создания презентаций\картинки аниме\зубы\tooth_decaying_sx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8608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2" descr="C:\Users\Ирина Керн\всё с ноубука\всё с ноубука\для создания презентаций\картинки аниме\зубы\tooth_decaying_sx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42910" y="1628775"/>
            <a:ext cx="7929618" cy="4233863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Обследовано детей - 96 человек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 больными  зубами - 37 человек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(многие дети отказывались раньше лечить зубы).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втором классе учится - 15 человек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больные зубы    у  9 учеников.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714356"/>
            <a:ext cx="65694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716463" y="1643063"/>
            <a:ext cx="3960812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“Сто болезней входит через рот”. </a:t>
            </a:r>
          </a:p>
          <a:p>
            <a:pPr algn="ctr">
              <a:spcBef>
                <a:spcPct val="50000"/>
              </a:spcBef>
            </a:pPr>
            <a:endParaRPr lang="ru-RU" sz="4400" i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400" i="1"/>
              <a:t>(Китайская пословица).</a:t>
            </a:r>
          </a:p>
        </p:txBody>
      </p:sp>
      <p:pic>
        <p:nvPicPr>
          <p:cNvPr id="100356" name="Picture 4" descr="чистка зуб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85813"/>
            <a:ext cx="38369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1" y="981075"/>
            <a:ext cx="8001057" cy="4751388"/>
          </a:xfr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Ешьте полезные для здоровья зубов продукты: свежие овощи, фрукты.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Ешьте полезные для здоровья зубов молочные продукты (молоко, творог, сыр, кефир).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Вовремя меняйте зубную щётку (1раз в</a:t>
            </a:r>
          </a:p>
          <a:p>
            <a:pPr>
              <a:buFont typeface="Wingdings 3" pitchFamily="18" charset="2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месяца).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Чистите зубы детской  зубной пастой с фтором .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Чистите зубы не менее двух раз в день.</a:t>
            </a:r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</a:t>
            </a:r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ухода за зубами</a:t>
            </a:r>
            <a:endParaRPr lang="ru-RU" sz="3600" b="1" i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2"/>
            <a:ext cx="8584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зубки в порядке!</a:t>
            </a:r>
          </a:p>
        </p:txBody>
      </p:sp>
      <p:pic>
        <p:nvPicPr>
          <p:cNvPr id="15363" name="Picture 3" descr="C:\Users\Иван Керн\Desktop\Новая папка\DSCN1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072463" cy="43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3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126</Words>
  <Application>Microsoft Office PowerPoint</Application>
  <PresentationFormat>Экран (4:3)</PresentationFormat>
  <Paragraphs>26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 «Здоровые зубы – здоровью любы» </vt:lpstr>
      <vt:lpstr>Слайд 4</vt:lpstr>
      <vt:lpstr>     </vt:lpstr>
      <vt:lpstr>Слайд 6</vt:lpstr>
      <vt:lpstr>   Правила ухода за зубами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Зубы человека</dc:title>
  <dc:creator>Виктория Кузнецова</dc:creator>
  <dc:description>viki.rdf.ru</dc:description>
  <cp:lastModifiedBy>Ирина Керн</cp:lastModifiedBy>
  <cp:revision>58</cp:revision>
  <dcterms:created xsi:type="dcterms:W3CDTF">2008-01-29T10:40:27Z</dcterms:created>
  <dcterms:modified xsi:type="dcterms:W3CDTF">2013-05-11T17:55:38Z</dcterms:modified>
</cp:coreProperties>
</file>