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2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5" autoAdjust="0"/>
    <p:restoredTop sz="94660"/>
  </p:normalViewPr>
  <p:slideViewPr>
    <p:cSldViewPr>
      <p:cViewPr varScale="1">
        <p:scale>
          <a:sx n="111" d="100"/>
          <a:sy n="111" d="100"/>
        </p:scale>
        <p:origin x="-12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AD24872-4AF8-429B-B719-CF37D607F304}" type="datetimeFigureOut">
              <a:rPr lang="ru-RU" smtClean="0"/>
              <a:t>13.09.2013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26A98F1-8F05-4C54-BC94-7D5AA04603C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Безопасный переход – «Зебра»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МКОУ «Детский дом №1»</a:t>
            </a:r>
            <a:endParaRPr lang="ru-RU" dirty="0"/>
          </a:p>
        </p:txBody>
      </p:sp>
      <p:pic>
        <p:nvPicPr>
          <p:cNvPr id="8" name="Школьные Песни - Дорогою Добра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" name="Школьные Песни - Дорогою Добра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2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01" objId="8"/>
        <p14:triggerEvt type="onClick" time="1601" objId="8"/>
        <p14:stopEvt time="9978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:\пдд\10092013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кольные Песни - Дорогою Добра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2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Content="1"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28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:\пдд\100920136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88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:\пдд\10092013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5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Content="1"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:\пдд\10092013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8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пдд\10092013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94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5000">
        <p14:pan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:\пдд\10092013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44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:\пдд\10092013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0649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:\пдд\10092013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13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:\пдд\100920136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8344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пдд\IMG_2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4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пдд\IMG_2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64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пдд\IMG_2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20" y="0"/>
            <a:ext cx="915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9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пдд\IMG_2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" y="0"/>
            <a:ext cx="9120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2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:\пдд\IMG_2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4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16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пдд\10092013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76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conveyor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пдд\10092013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8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:\пдд\10092013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125" cy="68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41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130</TotalTime>
  <Words>13</Words>
  <Application>Microsoft Office PowerPoint</Application>
  <PresentationFormat>Экран (4:3)</PresentationFormat>
  <Paragraphs>2</Paragraphs>
  <Slides>19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Безопасный переход – «Зебра»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Пешеходный переход – «Зебра»</dc:title>
  <dc:creator>Admin</dc:creator>
  <cp:lastModifiedBy>123</cp:lastModifiedBy>
  <cp:revision>78</cp:revision>
  <dcterms:created xsi:type="dcterms:W3CDTF">2013-09-09T03:09:13Z</dcterms:created>
  <dcterms:modified xsi:type="dcterms:W3CDTF">2013-09-13T15:15:18Z</dcterms:modified>
</cp:coreProperties>
</file>