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0" r:id="rId3"/>
    <p:sldId id="260" r:id="rId4"/>
    <p:sldId id="265" r:id="rId5"/>
    <p:sldId id="275" r:id="rId6"/>
    <p:sldId id="277" r:id="rId7"/>
    <p:sldId id="278" r:id="rId8"/>
    <p:sldId id="268" r:id="rId9"/>
    <p:sldId id="266" r:id="rId10"/>
    <p:sldId id="279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F76F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9C656-7ABF-492A-A16E-2F3AB36BB1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5DF93-AF19-49E2-B752-897F8D7896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86F14-109C-4F2B-A7CC-8E5DBCFA26E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09AAF54-458A-40D4-B277-B8E351F9A2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6D04B-0BE6-480B-95EB-687C2BA178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3A2F6-FC86-4BA8-9C5C-9176AB4CF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34D5B-E8B2-4A41-AC88-2F2EEFF53C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C21C3-DA19-4204-BB99-97EDB2FF16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59719-B516-439D-84EA-08B04B3366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5D3BC-A9C0-4FD6-89A8-CE38E824FD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4C9AC-F451-4BA1-A339-4E88CCB680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6EDB-30C8-414D-BBF1-A825EDC9A9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644A5A-0314-4A76-85B6-B1A0ADB4ACE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8458200" cy="16764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Кодирование</a:t>
            </a:r>
            <a:r>
              <a:rPr lang="ru-RU" sz="4800" b="1" dirty="0" smtClean="0">
                <a:solidFill>
                  <a:schemeClr val="accent2"/>
                </a:solidFill>
              </a:rPr>
              <a:t> </a:t>
            </a:r>
            <a:r>
              <a:rPr lang="ru-RU" sz="4800" dirty="0" smtClean="0">
                <a:solidFill>
                  <a:schemeClr val="accent2"/>
                </a:solidFill>
              </a:rPr>
              <a:t>– шифровка информации </a:t>
            </a: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81000" y="48006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Декодирование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расшифровка информации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75602"/>
          <a:stretch>
            <a:fillRect/>
          </a:stretch>
        </p:blipFill>
        <p:spPr bwMode="auto">
          <a:xfrm>
            <a:off x="685800" y="1905000"/>
            <a:ext cx="2438400" cy="1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75602"/>
          <a:stretch>
            <a:fillRect/>
          </a:stretch>
        </p:blipFill>
        <p:spPr bwMode="auto">
          <a:xfrm>
            <a:off x="3505200" y="3124200"/>
            <a:ext cx="2438400" cy="1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75602"/>
          <a:stretch>
            <a:fillRect/>
          </a:stretch>
        </p:blipFill>
        <p:spPr bwMode="auto">
          <a:xfrm>
            <a:off x="6324600" y="1905000"/>
            <a:ext cx="2438400" cy="1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Image1.bmp"/>
          <p:cNvPicPr/>
          <p:nvPr/>
        </p:nvPicPr>
        <p:blipFill>
          <a:blip r:embed="rId2">
            <a:lum contrast="10000"/>
          </a:blip>
          <a:srcRect t="15741" b="10177"/>
          <a:stretch>
            <a:fillRect/>
          </a:stretch>
        </p:blipFill>
        <p:spPr bwMode="auto">
          <a:xfrm>
            <a:off x="2133600" y="1143000"/>
            <a:ext cx="510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486400" cy="792162"/>
          </a:xfrm>
        </p:spPr>
        <p:txBody>
          <a:bodyPr/>
          <a:lstStyle/>
          <a:p>
            <a:r>
              <a:rPr lang="ru-RU" sz="2000" b="1" dirty="0" smtClean="0"/>
              <a:t>                </a:t>
            </a:r>
            <a:r>
              <a:rPr lang="ru-RU" sz="3600" b="1" dirty="0" smtClean="0">
                <a:solidFill>
                  <a:srgbClr val="002060"/>
                </a:solidFill>
              </a:rPr>
              <a:t>Индейская азбука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75602"/>
          <a:stretch>
            <a:fillRect/>
          </a:stretch>
        </p:blipFill>
        <p:spPr bwMode="auto">
          <a:xfrm>
            <a:off x="609600" y="4572000"/>
            <a:ext cx="2438400" cy="1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75602"/>
          <a:stretch>
            <a:fillRect/>
          </a:stretch>
        </p:blipFill>
        <p:spPr bwMode="auto">
          <a:xfrm>
            <a:off x="3429000" y="3200400"/>
            <a:ext cx="2438400" cy="1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r="75602"/>
          <a:stretch>
            <a:fillRect/>
          </a:stretch>
        </p:blipFill>
        <p:spPr bwMode="auto">
          <a:xfrm>
            <a:off x="6324600" y="4495800"/>
            <a:ext cx="2438400" cy="1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 rot="21048391">
            <a:off x="662336" y="1366056"/>
            <a:ext cx="7816477" cy="10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76F0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си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 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5C2A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ту!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x_bd5abb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8741" y="4835"/>
            <a:ext cx="5185259" cy="685316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r="75602"/>
          <a:stretch>
            <a:fillRect/>
          </a:stretch>
        </p:blipFill>
        <p:spPr bwMode="auto">
          <a:xfrm>
            <a:off x="381000" y="381000"/>
            <a:ext cx="2438400" cy="1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r="75602"/>
          <a:stretch>
            <a:fillRect/>
          </a:stretch>
        </p:blipFill>
        <p:spPr bwMode="auto">
          <a:xfrm>
            <a:off x="1295400" y="2514600"/>
            <a:ext cx="2438400" cy="1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r="75602"/>
          <a:stretch>
            <a:fillRect/>
          </a:stretch>
        </p:blipFill>
        <p:spPr bwMode="auto">
          <a:xfrm>
            <a:off x="381000" y="4648200"/>
            <a:ext cx="2438400" cy="19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Правила дорожного движения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762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Закодированы с помощью дорожных знаков.</a:t>
            </a:r>
          </a:p>
        </p:txBody>
      </p:sp>
      <p:pic>
        <p:nvPicPr>
          <p:cNvPr id="12292" name="Picture 4" descr="Без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0800"/>
            <a:ext cx="4436586" cy="3032125"/>
          </a:xfrm>
          <a:prstGeom prst="rect">
            <a:avLst/>
          </a:prstGeom>
          <a:noFill/>
        </p:spPr>
      </p:pic>
      <p:pic>
        <p:nvPicPr>
          <p:cNvPr id="12294" name="Picture 6" descr="Без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05000"/>
            <a:ext cx="2103437" cy="2047875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8200" y="4114800"/>
            <a:ext cx="1920875" cy="2438400"/>
          </a:xfrm>
          <a:prstGeom prst="rect">
            <a:avLst/>
          </a:prstGeom>
          <a:noFill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114800"/>
            <a:ext cx="20145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19812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Правила дорожного движения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762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Закодированы с помощью </a:t>
            </a:r>
            <a:r>
              <a:rPr lang="ru-RU" dirty="0" smtClean="0">
                <a:solidFill>
                  <a:srgbClr val="002060"/>
                </a:solidFill>
              </a:rPr>
              <a:t>цвета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Picture 2" descr="C:\Users\пк\Desktop\kek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4191000" cy="4971510"/>
          </a:xfrm>
          <a:prstGeom prst="rect">
            <a:avLst/>
          </a:prstGeom>
          <a:noFill/>
        </p:spPr>
      </p:pic>
      <p:pic>
        <p:nvPicPr>
          <p:cNvPr id="13" name="Picture 3" descr="C:\Users\пк\Desktop\7077d5u-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76400"/>
            <a:ext cx="2667000" cy="504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Секретное сообщение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17   16   14   16   4   10   20   6!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33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17   16   17   1   13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3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2   6   5   21!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Цифровое кодирование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5000" y="1371600"/>
          <a:ext cx="5410200" cy="5047488"/>
        </p:xfrm>
        <a:graphic>
          <a:graphicData uri="http://schemas.openxmlformats.org/drawingml/2006/table">
            <a:tbl>
              <a:tblPr/>
              <a:tblGrid>
                <a:gridCol w="676275"/>
                <a:gridCol w="676275"/>
                <a:gridCol w="676275"/>
                <a:gridCol w="676275"/>
                <a:gridCol w="676275"/>
                <a:gridCol w="676275"/>
                <a:gridCol w="676275"/>
                <a:gridCol w="676275"/>
              </a:tblGrid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Цифровое кодирование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5000" y="1371600"/>
          <a:ext cx="5334000" cy="5105400"/>
        </p:xfrm>
        <a:graphic>
          <a:graphicData uri="http://schemas.openxmlformats.org/drawingml/2006/table">
            <a:tbl>
              <a:tblPr/>
              <a:tblGrid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  <a:gridCol w="666750"/>
              </a:tblGrid>
              <a:tr h="6363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9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998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63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63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39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3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1240475071_0lik.ru_children2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36950"/>
          </a:xfrm>
          <a:prstGeom prst="rect">
            <a:avLst/>
          </a:prstGeom>
          <a:noFill/>
        </p:spPr>
      </p:pic>
      <p:pic>
        <p:nvPicPr>
          <p:cNvPr id="5" name="Picture 2" descr="C:\Users\пк\Desktop\64ed14b45d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98176">
            <a:off x="1750688" y="1067974"/>
            <a:ext cx="2823485" cy="39645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4047132" cy="544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Users\пк\Desktop\ead824bc67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3581400" cy="5555848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92162"/>
          </a:xfrm>
        </p:spPr>
        <p:txBody>
          <a:bodyPr/>
          <a:lstStyle/>
          <a:p>
            <a:pPr algn="l"/>
            <a:r>
              <a:rPr lang="ru-RU" sz="2000" b="1" dirty="0" smtClean="0"/>
              <a:t>                Пляшущие                                                 Флажковая</a:t>
            </a:r>
            <a:br>
              <a:rPr lang="ru-RU" sz="2000" b="1" dirty="0" smtClean="0"/>
            </a:br>
            <a:r>
              <a:rPr lang="ru-RU" sz="2000" b="1" dirty="0" smtClean="0"/>
              <a:t>                человечки                                                     азбука</a:t>
            </a:r>
            <a:endParaRPr lang="ru-RU" sz="20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125</Words>
  <PresentationFormat>Экран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Кодирование – шифровка информации </vt:lpstr>
      <vt:lpstr>Слайд 2</vt:lpstr>
      <vt:lpstr>Правила дорожного движения</vt:lpstr>
      <vt:lpstr>Правила дорожного движения</vt:lpstr>
      <vt:lpstr>Секретное сообщение</vt:lpstr>
      <vt:lpstr>Цифровое кодирование</vt:lpstr>
      <vt:lpstr>Цифровое кодирование</vt:lpstr>
      <vt:lpstr>Слайд 8</vt:lpstr>
      <vt:lpstr>                Пляшущие                                                 Флажковая                 человечки                                                     азбука</vt:lpstr>
      <vt:lpstr>                Индейская азбука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пк</cp:lastModifiedBy>
  <cp:revision>50</cp:revision>
  <dcterms:created xsi:type="dcterms:W3CDTF">2013-11-23T06:32:16Z</dcterms:created>
  <dcterms:modified xsi:type="dcterms:W3CDTF">2014-01-24T15:05:48Z</dcterms:modified>
</cp:coreProperties>
</file>