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4"/>
  </p:notesMasterIdLst>
  <p:sldIdLst>
    <p:sldId id="281" r:id="rId2"/>
    <p:sldId id="275" r:id="rId3"/>
    <p:sldId id="277" r:id="rId4"/>
    <p:sldId id="270" r:id="rId5"/>
    <p:sldId id="278" r:id="rId6"/>
    <p:sldId id="271" r:id="rId7"/>
    <p:sldId id="279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57" r:id="rId21"/>
    <p:sldId id="273" r:id="rId22"/>
    <p:sldId id="28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383AF1-84CE-40E5-98CF-15E3BBF44DEA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8936F-3728-4E0C-874C-B98322F6E3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671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8936F-3728-4E0C-874C-B98322F6E3A3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494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AE6D9-0C3B-4AFE-96DE-787EA9684F2A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54E951C-D160-4C99-A012-030CC53247C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AE6D9-0C3B-4AFE-96DE-787EA9684F2A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951C-D160-4C99-A012-030CC53247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AE6D9-0C3B-4AFE-96DE-787EA9684F2A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951C-D160-4C99-A012-030CC53247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AE6D9-0C3B-4AFE-96DE-787EA9684F2A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951C-D160-4C99-A012-030CC53247C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AE6D9-0C3B-4AFE-96DE-787EA9684F2A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54E951C-D160-4C99-A012-030CC53247C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AE6D9-0C3B-4AFE-96DE-787EA9684F2A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951C-D160-4C99-A012-030CC53247C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AE6D9-0C3B-4AFE-96DE-787EA9684F2A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951C-D160-4C99-A012-030CC53247C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AE6D9-0C3B-4AFE-96DE-787EA9684F2A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951C-D160-4C99-A012-030CC53247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AE6D9-0C3B-4AFE-96DE-787EA9684F2A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951C-D160-4C99-A012-030CC53247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AE6D9-0C3B-4AFE-96DE-787EA9684F2A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951C-D160-4C99-A012-030CC53247C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AE6D9-0C3B-4AFE-96DE-787EA9684F2A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54E951C-D160-4C99-A012-030CC53247C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6AE6D9-0C3B-4AFE-96DE-787EA9684F2A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54E951C-D160-4C99-A012-030CC53247C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3_%D1%81%D0%B5%D0%BD%D1%82%D1%8F%D0%B1%D1%80%D1%8F" TargetMode="External"/><Relationship Id="rId7" Type="http://schemas.openxmlformats.org/officeDocument/2006/relationships/hyperlink" Target="http://ru.wikipedia.org/wiki/1897_%D0%B3%D0%BE%D0%B4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5_%D0%BC%D0%B0%D1%80%D1%82%D0%B0" TargetMode="External"/><Relationship Id="rId5" Type="http://schemas.openxmlformats.org/officeDocument/2006/relationships/hyperlink" Target="http://ru.wikipedia.org/wiki/%D0%9B%D0%BE%D0%BD%D0%B4%D0%BE%D0%BD" TargetMode="External"/><Relationship Id="rId4" Type="http://schemas.openxmlformats.org/officeDocument/2006/relationships/hyperlink" Target="http://ru.wikipedia.org/wiki/1814_%D0%B3%D0%BE%D0%B4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Группа 132"/>
          <p:cNvGrpSpPr>
            <a:grpSpLocks/>
          </p:cNvGrpSpPr>
          <p:nvPr/>
        </p:nvGrpSpPr>
        <p:grpSpPr bwMode="auto">
          <a:xfrm>
            <a:off x="0" y="0"/>
            <a:ext cx="9123363" cy="6858000"/>
            <a:chOff x="20638" y="0"/>
            <a:chExt cx="9123362" cy="6858000"/>
          </a:xfrm>
        </p:grpSpPr>
        <p:grpSp>
          <p:nvGrpSpPr>
            <p:cNvPr id="13386" name="Группа 116"/>
            <p:cNvGrpSpPr>
              <a:grpSpLocks/>
            </p:cNvGrpSpPr>
            <p:nvPr/>
          </p:nvGrpSpPr>
          <p:grpSpPr bwMode="auto">
            <a:xfrm>
              <a:off x="20638" y="26988"/>
              <a:ext cx="784225" cy="6638925"/>
              <a:chOff x="20638" y="26988"/>
              <a:chExt cx="784225" cy="6638925"/>
            </a:xfrm>
          </p:grpSpPr>
          <p:sp>
            <p:nvSpPr>
              <p:cNvPr id="13434" name="WordArt 66"/>
              <p:cNvSpPr>
                <a:spLocks noChangeArrowheads="1" noChangeShapeType="1" noTextEdit="1"/>
              </p:cNvSpPr>
              <p:nvPr/>
            </p:nvSpPr>
            <p:spPr bwMode="auto">
              <a:xfrm rot="1325245">
                <a:off x="158750" y="1884363"/>
                <a:ext cx="292100" cy="633412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32056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CC99FF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6600CC"/>
                        </a:gs>
                        <a:gs pos="100000">
                          <a:srgbClr val="CC00CC"/>
                        </a:gs>
                      </a:gsLst>
                      <a:lin ang="5400000" scaled="1"/>
                    </a:gradFill>
                    <a:latin typeface="Impact"/>
                  </a:rPr>
                  <a:t>1</a:t>
                </a:r>
              </a:p>
            </p:txBody>
          </p:sp>
          <p:sp>
            <p:nvSpPr>
              <p:cNvPr id="13435" name="WordArt 67" descr="Частый вертикальный"/>
              <p:cNvSpPr>
                <a:spLocks noChangeArrowheads="1" noChangeShapeType="1" noTextEdit="1"/>
              </p:cNvSpPr>
              <p:nvPr/>
            </p:nvSpPr>
            <p:spPr bwMode="auto">
              <a:xfrm rot="-1822794">
                <a:off x="133350" y="26988"/>
                <a:ext cx="266700" cy="600075"/>
              </a:xfrm>
              <a:prstGeom prst="rect">
                <a:avLst/>
              </a:prstGeom>
            </p:spPr>
            <p:txBody>
              <a:bodyPr wrap="none" fromWordArt="1">
                <a:prstTxWarp prst="textCurveUp">
                  <a:avLst>
                    <a:gd name="adj" fmla="val 40356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pattFill prst="dashHorz">
                      <a:fgClr>
                        <a:srgbClr val="808080"/>
                      </a:fgClr>
                      <a:bgClr>
                        <a:srgbClr val="FFFF00"/>
                      </a:bgClr>
                    </a:pattFill>
                    <a:effectLst>
                      <a:outerShdw dist="45791" dir="2021404" algn="ctr" rotWithShape="0">
                        <a:srgbClr val="808080">
                          <a:alpha val="79999"/>
                        </a:srgbClr>
                      </a:outerShdw>
                    </a:effectLst>
                    <a:latin typeface="Arial Black"/>
                  </a:rPr>
                  <a:t>2</a:t>
                </a:r>
              </a:p>
            </p:txBody>
          </p:sp>
          <p:sp>
            <p:nvSpPr>
              <p:cNvPr id="13436" name="WordArt 68"/>
              <p:cNvSpPr>
                <a:spLocks noChangeArrowheads="1" noChangeShapeType="1" noTextEdit="1"/>
              </p:cNvSpPr>
              <p:nvPr/>
            </p:nvSpPr>
            <p:spPr bwMode="auto">
              <a:xfrm rot="-971353">
                <a:off x="87313" y="1241425"/>
                <a:ext cx="290512" cy="671513"/>
              </a:xfrm>
              <a:prstGeom prst="rect">
                <a:avLst/>
              </a:prstGeom>
            </p:spPr>
            <p:txBody>
              <a:bodyPr wrap="none" fromWordArt="1">
                <a:prstTxWarp prst="textDoubleWave1">
                  <a:avLst>
                    <a:gd name="adj1" fmla="val 12500"/>
                    <a:gd name="adj2" fmla="val 0"/>
                  </a:avLst>
                </a:prstTxWarp>
              </a:bodyPr>
              <a:lstStyle/>
              <a:p>
                <a:pPr algn="ctr"/>
                <a:r>
                  <a:rPr lang="ru-RU" sz="3600" kern="10" spc="-360">
                    <a:ln w="12700">
                      <a:solidFill>
                        <a:srgbClr val="000099"/>
                      </a:solidFill>
                      <a:round/>
                      <a:headEnd/>
                      <a:tailEnd/>
                    </a:ln>
                    <a:solidFill>
                      <a:srgbClr val="33CCFF"/>
                    </a:solidFill>
                    <a:latin typeface="Impact"/>
                  </a:rPr>
                  <a:t>3</a:t>
                </a:r>
              </a:p>
            </p:txBody>
          </p:sp>
          <p:sp>
            <p:nvSpPr>
              <p:cNvPr id="13437" name="WordArt 69" descr="Белый мрамор"/>
              <p:cNvSpPr>
                <a:spLocks noChangeArrowheads="1" noChangeShapeType="1" noTextEdit="1"/>
              </p:cNvSpPr>
              <p:nvPr/>
            </p:nvSpPr>
            <p:spPr bwMode="auto">
              <a:xfrm rot="-826536">
                <a:off x="142875" y="3071813"/>
                <a:ext cx="333375" cy="600075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  <a:latin typeface="Arial Black"/>
                  </a:rPr>
                  <a:t>4</a:t>
                </a:r>
              </a:p>
            </p:txBody>
          </p:sp>
          <p:sp>
            <p:nvSpPr>
              <p:cNvPr id="13438" name="WordArt 70"/>
              <p:cNvSpPr>
                <a:spLocks noChangeArrowheads="1" noChangeShapeType="1" noTextEdit="1"/>
              </p:cNvSpPr>
              <p:nvPr/>
            </p:nvSpPr>
            <p:spPr bwMode="auto">
              <a:xfrm rot="1661145">
                <a:off x="265113" y="614363"/>
                <a:ext cx="333375" cy="609600"/>
              </a:xfrm>
              <a:prstGeom prst="rect">
                <a:avLst/>
              </a:prstGeom>
            </p:spPr>
            <p:txBody>
              <a:bodyPr wrap="none" fromWordArt="1">
                <a:prstTxWarp prst="textTriangle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FFFFCC"/>
                        </a:gs>
                        <a:gs pos="100000">
                          <a:srgbClr val="FF9999"/>
                        </a:gs>
                      </a:gsLst>
                      <a:lin ang="5400000" scaled="1"/>
                    </a:gradFill>
                    <a:latin typeface="Times New Roman"/>
                    <a:cs typeface="Times New Roman"/>
                  </a:rPr>
                  <a:t>5</a:t>
                </a:r>
              </a:p>
            </p:txBody>
          </p:sp>
          <p:sp>
            <p:nvSpPr>
              <p:cNvPr id="13439" name="WordArt 73"/>
              <p:cNvSpPr>
                <a:spLocks noChangeArrowheads="1" noChangeShapeType="1" noTextEdit="1"/>
              </p:cNvSpPr>
              <p:nvPr/>
            </p:nvSpPr>
            <p:spPr bwMode="auto">
              <a:xfrm rot="5400000">
                <a:off x="342900" y="5443538"/>
                <a:ext cx="333375" cy="590550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fontAlgn="auto"/>
                <a:r>
                  <a:rPr lang="ru-RU" sz="3600" i="1" kern="10">
                    <a:ln w="9525">
                      <a:solidFill>
                        <a:srgbClr val="800000"/>
                      </a:solidFill>
                      <a:round/>
                      <a:headEnd/>
                      <a:tailEnd/>
                    </a:ln>
                    <a:solidFill>
                      <a:srgbClr val="FFFF00"/>
                    </a:solidFill>
                    <a:effectLst>
                      <a:outerShdw dist="35921" dir="2700000" algn="ctr" rotWithShape="0">
                        <a:srgbClr val="B2B2B2">
                          <a:alpha val="79999"/>
                        </a:srgbClr>
                      </a:outerShdw>
                    </a:effectLst>
                    <a:latin typeface="Arial Black"/>
                  </a:rPr>
                  <a:t>8</a:t>
                </a:r>
              </a:p>
            </p:txBody>
          </p:sp>
          <p:sp>
            <p:nvSpPr>
              <p:cNvPr id="13440" name="WordArt 67" descr="Частый вертикальный"/>
              <p:cNvSpPr>
                <a:spLocks noChangeArrowheads="1" noChangeShapeType="1" noTextEdit="1"/>
              </p:cNvSpPr>
              <p:nvPr/>
            </p:nvSpPr>
            <p:spPr bwMode="auto">
              <a:xfrm rot="3191254">
                <a:off x="187326" y="2416175"/>
                <a:ext cx="266700" cy="600075"/>
              </a:xfrm>
              <a:prstGeom prst="rect">
                <a:avLst/>
              </a:prstGeom>
            </p:spPr>
            <p:txBody>
              <a:bodyPr wrap="none" fromWordArt="1">
                <a:prstTxWarp prst="textCurveUp">
                  <a:avLst>
                    <a:gd name="adj" fmla="val 22843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pattFill prst="dashHorz">
                      <a:fgClr>
                        <a:srgbClr val="808080"/>
                      </a:fgClr>
                      <a:bgClr>
                        <a:srgbClr val="FFFF00"/>
                      </a:bgClr>
                    </a:pattFill>
                    <a:effectLst>
                      <a:outerShdw dist="45791" dir="2021404" algn="ctr" rotWithShape="0">
                        <a:srgbClr val="808080">
                          <a:alpha val="79999"/>
                        </a:srgbClr>
                      </a:outerShdw>
                    </a:effectLst>
                    <a:latin typeface="Arial Black"/>
                  </a:rPr>
                  <a:t>2</a:t>
                </a:r>
              </a:p>
            </p:txBody>
          </p:sp>
          <p:sp>
            <p:nvSpPr>
              <p:cNvPr id="13441" name="WordArt 66"/>
              <p:cNvSpPr>
                <a:spLocks noChangeArrowheads="1" noChangeShapeType="1" noTextEdit="1"/>
              </p:cNvSpPr>
              <p:nvPr/>
            </p:nvSpPr>
            <p:spPr bwMode="auto">
              <a:xfrm rot="-1617823">
                <a:off x="127000" y="6032500"/>
                <a:ext cx="293688" cy="633413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32056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CC99FF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6600CC"/>
                        </a:gs>
                        <a:gs pos="100000">
                          <a:srgbClr val="CC00CC"/>
                        </a:gs>
                      </a:gsLst>
                      <a:lin ang="5400000" scaled="1"/>
                    </a:gradFill>
                    <a:latin typeface="Impact"/>
                  </a:rPr>
                  <a:t>1</a:t>
                </a:r>
              </a:p>
            </p:txBody>
          </p:sp>
          <p:sp>
            <p:nvSpPr>
              <p:cNvPr id="13442" name="WordArt 68"/>
              <p:cNvSpPr>
                <a:spLocks noChangeArrowheads="1" noChangeShapeType="1" noTextEdit="1"/>
              </p:cNvSpPr>
              <p:nvPr/>
            </p:nvSpPr>
            <p:spPr bwMode="auto">
              <a:xfrm rot="-971353">
                <a:off x="87313" y="4813300"/>
                <a:ext cx="290512" cy="671513"/>
              </a:xfrm>
              <a:prstGeom prst="rect">
                <a:avLst/>
              </a:prstGeom>
            </p:spPr>
            <p:txBody>
              <a:bodyPr wrap="none" fromWordArt="1">
                <a:prstTxWarp prst="textDoubleWave1">
                  <a:avLst>
                    <a:gd name="adj1" fmla="val 12500"/>
                    <a:gd name="adj2" fmla="val 0"/>
                  </a:avLst>
                </a:prstTxWarp>
              </a:bodyPr>
              <a:lstStyle/>
              <a:p>
                <a:pPr algn="ctr"/>
                <a:r>
                  <a:rPr lang="ru-RU" sz="3600" kern="10" spc="-360">
                    <a:ln w="12700">
                      <a:solidFill>
                        <a:srgbClr val="000099"/>
                      </a:solidFill>
                      <a:round/>
                      <a:headEnd/>
                      <a:tailEnd/>
                    </a:ln>
                    <a:solidFill>
                      <a:srgbClr val="33CCFF"/>
                    </a:solidFill>
                    <a:latin typeface="Impact"/>
                  </a:rPr>
                  <a:t>3</a:t>
                </a:r>
              </a:p>
            </p:txBody>
          </p:sp>
          <p:sp>
            <p:nvSpPr>
              <p:cNvPr id="13443" name="WordArt 72"/>
              <p:cNvSpPr>
                <a:spLocks noChangeArrowheads="1" noChangeShapeType="1" noTextEdit="1"/>
              </p:cNvSpPr>
              <p:nvPr/>
            </p:nvSpPr>
            <p:spPr bwMode="auto">
              <a:xfrm>
                <a:off x="142875" y="4286250"/>
                <a:ext cx="285750" cy="438150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solidFill>
                      <a:srgbClr val="336699"/>
                    </a:solidFill>
                    <a:effectLst>
                      <a:outerShdw dist="45791" dir="2021404" algn="ctr" rotWithShape="0">
                        <a:srgbClr val="B2B2B2">
                          <a:alpha val="79999"/>
                        </a:srgbClr>
                      </a:outerShdw>
                    </a:effectLst>
                    <a:latin typeface="Times New Roman"/>
                    <a:cs typeface="Times New Roman"/>
                  </a:rPr>
                  <a:t>7</a:t>
                </a:r>
              </a:p>
            </p:txBody>
          </p:sp>
          <p:sp>
            <p:nvSpPr>
              <p:cNvPr id="85" name="Овал 84"/>
              <p:cNvSpPr/>
              <p:nvPr/>
            </p:nvSpPr>
            <p:spPr>
              <a:xfrm>
                <a:off x="214313" y="3786188"/>
                <a:ext cx="285750" cy="28575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13387" name="Группа 96"/>
            <p:cNvGrpSpPr>
              <a:grpSpLocks/>
            </p:cNvGrpSpPr>
            <p:nvPr/>
          </p:nvGrpSpPr>
          <p:grpSpPr bwMode="auto">
            <a:xfrm>
              <a:off x="585017" y="0"/>
              <a:ext cx="8412933" cy="781027"/>
              <a:chOff x="585017" y="0"/>
              <a:chExt cx="8412933" cy="781027"/>
            </a:xfrm>
          </p:grpSpPr>
          <p:sp>
            <p:nvSpPr>
              <p:cNvPr id="13417" name="WordArt 71"/>
              <p:cNvSpPr>
                <a:spLocks noChangeArrowheads="1" noChangeShapeType="1" noTextEdit="1"/>
              </p:cNvSpPr>
              <p:nvPr/>
            </p:nvSpPr>
            <p:spPr bwMode="auto">
              <a:xfrm rot="-177202">
                <a:off x="5943071" y="8841"/>
                <a:ext cx="357188" cy="542925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3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gradFill rotWithShape="1">
                      <a:gsLst>
                        <a:gs pos="0">
                          <a:srgbClr val="FFFF00"/>
                        </a:gs>
                        <a:gs pos="100000">
                          <a:srgbClr val="FF9933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effectLst>
                      <a:outerShdw dist="35921" dir="2700000" algn="ctr" rotWithShape="0">
                        <a:srgbClr val="C0C0C0">
                          <a:alpha val="79999"/>
                        </a:srgbClr>
                      </a:outerShdw>
                    </a:effectLst>
                    <a:latin typeface="Impact"/>
                  </a:rPr>
                  <a:t>6</a:t>
                </a:r>
              </a:p>
            </p:txBody>
          </p:sp>
          <p:sp>
            <p:nvSpPr>
              <p:cNvPr id="13418" name="WordArt 72"/>
              <p:cNvSpPr>
                <a:spLocks noChangeArrowheads="1" noChangeShapeType="1" noTextEdit="1"/>
              </p:cNvSpPr>
              <p:nvPr/>
            </p:nvSpPr>
            <p:spPr bwMode="auto">
              <a:xfrm rot="-1922016">
                <a:off x="7523966" y="42427"/>
                <a:ext cx="285750" cy="438150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solidFill>
                      <a:srgbClr val="336699"/>
                    </a:solidFill>
                    <a:effectLst>
                      <a:outerShdw dist="45791" dir="2021404" algn="ctr" rotWithShape="0">
                        <a:srgbClr val="B2B2B2">
                          <a:alpha val="79999"/>
                        </a:srgbClr>
                      </a:outerShdw>
                    </a:effectLst>
                    <a:latin typeface="Times New Roman"/>
                    <a:cs typeface="Times New Roman"/>
                  </a:rPr>
                  <a:t>7</a:t>
                </a:r>
              </a:p>
            </p:txBody>
          </p:sp>
          <p:sp>
            <p:nvSpPr>
              <p:cNvPr id="87" name="Прямоугольный треугольник 86"/>
              <p:cNvSpPr/>
              <p:nvPr/>
            </p:nvSpPr>
            <p:spPr>
              <a:xfrm rot="18886340">
                <a:off x="1505745" y="-103982"/>
                <a:ext cx="342900" cy="557213"/>
              </a:xfrm>
              <a:prstGeom prst="rtTriangl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90" name="Правильный пятиугольник 89"/>
              <p:cNvSpPr/>
              <p:nvPr/>
            </p:nvSpPr>
            <p:spPr>
              <a:xfrm rot="2542222">
                <a:off x="904876" y="111125"/>
                <a:ext cx="549275" cy="563563"/>
              </a:xfrm>
              <a:prstGeom prst="pentagon">
                <a:avLst/>
              </a:prstGeom>
              <a:solidFill>
                <a:srgbClr val="FFFF0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421" name="WordArt 66"/>
              <p:cNvSpPr>
                <a:spLocks noChangeArrowheads="1" noChangeShapeType="1" noTextEdit="1"/>
              </p:cNvSpPr>
              <p:nvPr/>
            </p:nvSpPr>
            <p:spPr bwMode="auto">
              <a:xfrm rot="1488882">
                <a:off x="7988547" y="81301"/>
                <a:ext cx="293687" cy="633413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32056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CC99FF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6600CC"/>
                        </a:gs>
                        <a:gs pos="100000">
                          <a:srgbClr val="CC00CC"/>
                        </a:gs>
                      </a:gsLst>
                      <a:lin ang="5400000" scaled="1"/>
                    </a:gradFill>
                    <a:latin typeface="Impact"/>
                  </a:rPr>
                  <a:t>1</a:t>
                </a:r>
              </a:p>
            </p:txBody>
          </p:sp>
          <p:sp>
            <p:nvSpPr>
              <p:cNvPr id="13422" name="WordArt 67" descr="Частый вертикальный"/>
              <p:cNvSpPr>
                <a:spLocks noChangeArrowheads="1" noChangeShapeType="1" noTextEdit="1"/>
              </p:cNvSpPr>
              <p:nvPr/>
            </p:nvSpPr>
            <p:spPr bwMode="auto">
              <a:xfrm rot="3577206">
                <a:off x="8563769" y="89694"/>
                <a:ext cx="266700" cy="601662"/>
              </a:xfrm>
              <a:prstGeom prst="rect">
                <a:avLst/>
              </a:prstGeom>
            </p:spPr>
            <p:txBody>
              <a:bodyPr wrap="none" fromWordArt="1">
                <a:prstTxWarp prst="textCurveUp">
                  <a:avLst>
                    <a:gd name="adj" fmla="val 40356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pattFill prst="dashHorz">
                      <a:fgClr>
                        <a:srgbClr val="808080"/>
                      </a:fgClr>
                      <a:bgClr>
                        <a:srgbClr val="FFFF00"/>
                      </a:bgClr>
                    </a:pattFill>
                    <a:effectLst>
                      <a:outerShdw dist="45791" dir="2021404" algn="ctr" rotWithShape="0">
                        <a:srgbClr val="808080">
                          <a:alpha val="79999"/>
                        </a:srgbClr>
                      </a:outerShdw>
                    </a:effectLst>
                    <a:latin typeface="Arial Black"/>
                  </a:rPr>
                  <a:t>2</a:t>
                </a:r>
              </a:p>
            </p:txBody>
          </p:sp>
          <p:sp>
            <p:nvSpPr>
              <p:cNvPr id="13423" name="WordArt 68"/>
              <p:cNvSpPr>
                <a:spLocks noChangeArrowheads="1" noChangeShapeType="1" noTextEdit="1"/>
              </p:cNvSpPr>
              <p:nvPr/>
            </p:nvSpPr>
            <p:spPr bwMode="auto">
              <a:xfrm rot="407523">
                <a:off x="6359077" y="177044"/>
                <a:ext cx="520294" cy="515069"/>
              </a:xfrm>
              <a:prstGeom prst="rect">
                <a:avLst/>
              </a:prstGeom>
            </p:spPr>
            <p:txBody>
              <a:bodyPr wrap="none" fromWordArt="1">
                <a:prstTxWarp prst="textDoubleWave1">
                  <a:avLst>
                    <a:gd name="adj1" fmla="val 1310"/>
                    <a:gd name="adj2" fmla="val 0"/>
                  </a:avLst>
                </a:prstTxWarp>
              </a:bodyPr>
              <a:lstStyle/>
              <a:p>
                <a:pPr algn="ctr"/>
                <a:r>
                  <a:rPr lang="ru-RU" sz="3600" kern="10" spc="-360">
                    <a:ln w="12700">
                      <a:solidFill>
                        <a:srgbClr val="000099"/>
                      </a:solidFill>
                      <a:round/>
                      <a:headEnd/>
                      <a:tailEnd/>
                    </a:ln>
                    <a:solidFill>
                      <a:srgbClr val="33CCFF"/>
                    </a:solidFill>
                    <a:latin typeface="Impact"/>
                  </a:rPr>
                  <a:t>3</a:t>
                </a:r>
              </a:p>
            </p:txBody>
          </p:sp>
          <p:sp>
            <p:nvSpPr>
              <p:cNvPr id="13424" name="WordArt 69" descr="Белый мрамор"/>
              <p:cNvSpPr>
                <a:spLocks noChangeArrowheads="1" noChangeShapeType="1" noTextEdit="1"/>
              </p:cNvSpPr>
              <p:nvPr/>
            </p:nvSpPr>
            <p:spPr bwMode="auto">
              <a:xfrm rot="4573464">
                <a:off x="5093601" y="76152"/>
                <a:ext cx="333375" cy="600075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  <a:latin typeface="Arial Black"/>
                  </a:rPr>
                  <a:t>4</a:t>
                </a:r>
              </a:p>
            </p:txBody>
          </p:sp>
          <p:sp>
            <p:nvSpPr>
              <p:cNvPr id="13425" name="WordArt 70"/>
              <p:cNvSpPr>
                <a:spLocks noChangeArrowheads="1" noChangeShapeType="1" noTextEdit="1"/>
              </p:cNvSpPr>
              <p:nvPr/>
            </p:nvSpPr>
            <p:spPr bwMode="auto">
              <a:xfrm rot="7061145">
                <a:off x="7110116" y="127272"/>
                <a:ext cx="333375" cy="609600"/>
              </a:xfrm>
              <a:prstGeom prst="rect">
                <a:avLst/>
              </a:prstGeom>
            </p:spPr>
            <p:txBody>
              <a:bodyPr wrap="none" fromWordArt="1">
                <a:prstTxWarp prst="textTriangle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FFFFCC"/>
                        </a:gs>
                        <a:gs pos="100000">
                          <a:srgbClr val="FF9999"/>
                        </a:gs>
                      </a:gsLst>
                      <a:lin ang="5400000" scaled="1"/>
                    </a:gradFill>
                    <a:latin typeface="Times New Roman"/>
                    <a:cs typeface="Times New Roman"/>
                  </a:rPr>
                  <a:t>5</a:t>
                </a:r>
              </a:p>
            </p:txBody>
          </p:sp>
          <p:sp>
            <p:nvSpPr>
              <p:cNvPr id="13426" name="WordArt 73"/>
              <p:cNvSpPr>
                <a:spLocks noChangeArrowheads="1" noChangeShapeType="1" noTextEdit="1"/>
              </p:cNvSpPr>
              <p:nvPr/>
            </p:nvSpPr>
            <p:spPr bwMode="auto">
              <a:xfrm rot="5400000">
                <a:off x="2152630" y="61893"/>
                <a:ext cx="428629" cy="590550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fontAlgn="auto"/>
                <a:r>
                  <a:rPr lang="ru-RU" sz="3600" i="1" kern="10">
                    <a:ln w="9525">
                      <a:solidFill>
                        <a:srgbClr val="800000"/>
                      </a:solidFill>
                      <a:round/>
                      <a:headEnd/>
                      <a:tailEnd/>
                    </a:ln>
                    <a:solidFill>
                      <a:srgbClr val="CC00FF"/>
                    </a:solidFill>
                    <a:effectLst>
                      <a:outerShdw dist="35921" dir="2700000" algn="ctr" rotWithShape="0">
                        <a:srgbClr val="B2B2B2">
                          <a:alpha val="79999"/>
                        </a:srgbClr>
                      </a:outerShdw>
                    </a:effectLst>
                    <a:latin typeface="Arial Black"/>
                  </a:rPr>
                  <a:t>8</a:t>
                </a:r>
              </a:p>
            </p:txBody>
          </p:sp>
          <p:sp>
            <p:nvSpPr>
              <p:cNvPr id="13427" name="WordArt 67" descr="Частый вертикальный"/>
              <p:cNvSpPr>
                <a:spLocks noChangeArrowheads="1" noChangeShapeType="1" noTextEdit="1"/>
              </p:cNvSpPr>
              <p:nvPr/>
            </p:nvSpPr>
            <p:spPr bwMode="auto">
              <a:xfrm>
                <a:off x="4572000" y="142852"/>
                <a:ext cx="266700" cy="601663"/>
              </a:xfrm>
              <a:prstGeom prst="rect">
                <a:avLst/>
              </a:prstGeom>
            </p:spPr>
            <p:txBody>
              <a:bodyPr wrap="none" fromWordArt="1">
                <a:prstTxWarp prst="textCurveUp">
                  <a:avLst>
                    <a:gd name="adj" fmla="val 12088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pattFill prst="dashHorz">
                      <a:fgClr>
                        <a:srgbClr val="808080"/>
                      </a:fgClr>
                      <a:bgClr>
                        <a:srgbClr val="FFFF00"/>
                      </a:bgClr>
                    </a:pattFill>
                    <a:effectLst>
                      <a:outerShdw dist="45791" dir="2021404" algn="ctr" rotWithShape="0">
                        <a:srgbClr val="808080">
                          <a:alpha val="79999"/>
                        </a:srgbClr>
                      </a:outerShdw>
                    </a:effectLst>
                    <a:latin typeface="Arial Black"/>
                  </a:rPr>
                  <a:t>2</a:t>
                </a:r>
              </a:p>
            </p:txBody>
          </p:sp>
          <p:sp>
            <p:nvSpPr>
              <p:cNvPr id="13428" name="WordArt 66"/>
              <p:cNvSpPr>
                <a:spLocks noChangeArrowheads="1" noChangeShapeType="1" noTextEdit="1"/>
              </p:cNvSpPr>
              <p:nvPr/>
            </p:nvSpPr>
            <p:spPr bwMode="auto">
              <a:xfrm>
                <a:off x="3286116" y="0"/>
                <a:ext cx="292100" cy="633413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32056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CC99FF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6600CC"/>
                        </a:gs>
                        <a:gs pos="100000">
                          <a:srgbClr val="CC00CC"/>
                        </a:gs>
                      </a:gsLst>
                      <a:lin ang="5400000" scaled="1"/>
                    </a:gradFill>
                    <a:latin typeface="Impact"/>
                  </a:rPr>
                  <a:t>1</a:t>
                </a:r>
              </a:p>
            </p:txBody>
          </p:sp>
          <p:sp>
            <p:nvSpPr>
              <p:cNvPr id="13429" name="WordArt 68"/>
              <p:cNvSpPr>
                <a:spLocks noChangeArrowheads="1" noChangeShapeType="1" noTextEdit="1"/>
              </p:cNvSpPr>
              <p:nvPr/>
            </p:nvSpPr>
            <p:spPr bwMode="auto">
              <a:xfrm rot="-168383">
                <a:off x="585017" y="6775"/>
                <a:ext cx="290513" cy="560387"/>
              </a:xfrm>
              <a:prstGeom prst="rect">
                <a:avLst/>
              </a:prstGeom>
            </p:spPr>
            <p:txBody>
              <a:bodyPr wrap="none" fromWordArt="1">
                <a:prstTxWarp prst="textDoubleWave1">
                  <a:avLst>
                    <a:gd name="adj1" fmla="val 0"/>
                    <a:gd name="adj2" fmla="val -10000"/>
                  </a:avLst>
                </a:prstTxWarp>
              </a:bodyPr>
              <a:lstStyle/>
              <a:p>
                <a:pPr algn="ctr"/>
                <a:r>
                  <a:rPr lang="ru-RU" sz="3600" kern="10" spc="-360">
                    <a:ln w="12700">
                      <a:solidFill>
                        <a:srgbClr val="000099"/>
                      </a:solidFill>
                      <a:round/>
                      <a:headEnd/>
                      <a:tailEnd/>
                    </a:ln>
                    <a:solidFill>
                      <a:srgbClr val="33CCFF"/>
                    </a:solidFill>
                    <a:latin typeface="Impact"/>
                  </a:rPr>
                  <a:t>3</a:t>
                </a:r>
              </a:p>
            </p:txBody>
          </p:sp>
          <p:sp>
            <p:nvSpPr>
              <p:cNvPr id="13430" name="WordArt 72"/>
              <p:cNvSpPr>
                <a:spLocks noChangeArrowheads="1" noChangeShapeType="1" noTextEdit="1"/>
              </p:cNvSpPr>
              <p:nvPr/>
            </p:nvSpPr>
            <p:spPr bwMode="auto">
              <a:xfrm rot="3646514">
                <a:off x="4105562" y="34751"/>
                <a:ext cx="336573" cy="438150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solidFill>
                      <a:srgbClr val="336699"/>
                    </a:solidFill>
                    <a:effectLst>
                      <a:outerShdw dist="45791" dir="2021404" algn="ctr" rotWithShape="0">
                        <a:srgbClr val="B2B2B2">
                          <a:alpha val="79999"/>
                        </a:srgbClr>
                      </a:outerShdw>
                    </a:effectLst>
                    <a:latin typeface="Times New Roman"/>
                    <a:cs typeface="Times New Roman"/>
                  </a:rPr>
                  <a:t>7</a:t>
                </a:r>
              </a:p>
            </p:txBody>
          </p:sp>
          <p:sp>
            <p:nvSpPr>
              <p:cNvPr id="102" name="Овал 101"/>
              <p:cNvSpPr/>
              <p:nvPr/>
            </p:nvSpPr>
            <p:spPr>
              <a:xfrm rot="5400000">
                <a:off x="3714751" y="357188"/>
                <a:ext cx="285750" cy="28575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432" name="WordArt 74"/>
              <p:cNvSpPr>
                <a:spLocks noChangeArrowheads="1" noChangeShapeType="1" noTextEdit="1"/>
              </p:cNvSpPr>
              <p:nvPr/>
            </p:nvSpPr>
            <p:spPr bwMode="auto">
              <a:xfrm>
                <a:off x="2714612" y="142852"/>
                <a:ext cx="423862" cy="638175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33CC33"/>
                    </a:solidFill>
                    <a:latin typeface="Arial Black"/>
                  </a:rPr>
                  <a:t>4</a:t>
                </a:r>
              </a:p>
            </p:txBody>
          </p:sp>
          <p:sp>
            <p:nvSpPr>
              <p:cNvPr id="96" name="Прямоугольный треугольник 95"/>
              <p:cNvSpPr/>
              <p:nvPr/>
            </p:nvSpPr>
            <p:spPr>
              <a:xfrm rot="13396078">
                <a:off x="5430837" y="184150"/>
                <a:ext cx="342900" cy="557213"/>
              </a:xfrm>
              <a:prstGeom prst="rtTriangl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13388" name="Группа 97"/>
            <p:cNvGrpSpPr>
              <a:grpSpLocks/>
            </p:cNvGrpSpPr>
            <p:nvPr/>
          </p:nvGrpSpPr>
          <p:grpSpPr bwMode="auto">
            <a:xfrm>
              <a:off x="571472" y="6076973"/>
              <a:ext cx="8412933" cy="781027"/>
              <a:chOff x="585017" y="0"/>
              <a:chExt cx="8412933" cy="781027"/>
            </a:xfrm>
          </p:grpSpPr>
          <p:sp>
            <p:nvSpPr>
              <p:cNvPr id="13400" name="WordArt 71"/>
              <p:cNvSpPr>
                <a:spLocks noChangeArrowheads="1" noChangeShapeType="1" noTextEdit="1"/>
              </p:cNvSpPr>
              <p:nvPr/>
            </p:nvSpPr>
            <p:spPr bwMode="auto">
              <a:xfrm rot="-177202">
                <a:off x="5943071" y="8841"/>
                <a:ext cx="357188" cy="542925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3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gradFill rotWithShape="1">
                      <a:gsLst>
                        <a:gs pos="0">
                          <a:srgbClr val="FFFF00"/>
                        </a:gs>
                        <a:gs pos="100000">
                          <a:srgbClr val="FF9933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effectLst>
                      <a:outerShdw dist="35921" dir="2700000" algn="ctr" rotWithShape="0">
                        <a:srgbClr val="C0C0C0">
                          <a:alpha val="79999"/>
                        </a:srgbClr>
                      </a:outerShdw>
                    </a:effectLst>
                    <a:latin typeface="Impact"/>
                  </a:rPr>
                  <a:t>6</a:t>
                </a:r>
              </a:p>
            </p:txBody>
          </p:sp>
          <p:sp>
            <p:nvSpPr>
              <p:cNvPr id="13401" name="WordArt 72"/>
              <p:cNvSpPr>
                <a:spLocks noChangeArrowheads="1" noChangeShapeType="1" noTextEdit="1"/>
              </p:cNvSpPr>
              <p:nvPr/>
            </p:nvSpPr>
            <p:spPr bwMode="auto">
              <a:xfrm rot="-1922016">
                <a:off x="7523966" y="42427"/>
                <a:ext cx="285750" cy="438150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solidFill>
                      <a:srgbClr val="336699"/>
                    </a:solidFill>
                    <a:effectLst>
                      <a:outerShdw dist="45791" dir="2021404" algn="ctr" rotWithShape="0">
                        <a:srgbClr val="B2B2B2">
                          <a:alpha val="79999"/>
                        </a:srgbClr>
                      </a:outerShdw>
                    </a:effectLst>
                    <a:latin typeface="Times New Roman"/>
                    <a:cs typeface="Times New Roman"/>
                  </a:rPr>
                  <a:t>7</a:t>
                </a:r>
              </a:p>
            </p:txBody>
          </p:sp>
          <p:sp>
            <p:nvSpPr>
              <p:cNvPr id="101" name="Прямоугольный треугольник 100"/>
              <p:cNvSpPr/>
              <p:nvPr/>
            </p:nvSpPr>
            <p:spPr>
              <a:xfrm rot="18886340">
                <a:off x="1505002" y="-104004"/>
                <a:ext cx="342900" cy="557212"/>
              </a:xfrm>
              <a:prstGeom prst="rtTriangl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03" name="Правильный пятиугольник 102"/>
              <p:cNvSpPr/>
              <p:nvPr/>
            </p:nvSpPr>
            <p:spPr>
              <a:xfrm rot="2542222">
                <a:off x="904133" y="111102"/>
                <a:ext cx="549275" cy="563563"/>
              </a:xfrm>
              <a:prstGeom prst="pentagon">
                <a:avLst/>
              </a:prstGeom>
              <a:solidFill>
                <a:srgbClr val="FFFF0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404" name="WordArt 66"/>
              <p:cNvSpPr>
                <a:spLocks noChangeArrowheads="1" noChangeShapeType="1" noTextEdit="1"/>
              </p:cNvSpPr>
              <p:nvPr/>
            </p:nvSpPr>
            <p:spPr bwMode="auto">
              <a:xfrm rot="1488882">
                <a:off x="7988547" y="81301"/>
                <a:ext cx="293687" cy="633413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32056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CC99FF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6600CC"/>
                        </a:gs>
                        <a:gs pos="100000">
                          <a:srgbClr val="CC00CC"/>
                        </a:gs>
                      </a:gsLst>
                      <a:lin ang="5400000" scaled="1"/>
                    </a:gradFill>
                    <a:latin typeface="Impact"/>
                  </a:rPr>
                  <a:t>1</a:t>
                </a:r>
              </a:p>
            </p:txBody>
          </p:sp>
          <p:sp>
            <p:nvSpPr>
              <p:cNvPr id="13405" name="WordArt 67" descr="Частый вертикальный"/>
              <p:cNvSpPr>
                <a:spLocks noChangeArrowheads="1" noChangeShapeType="1" noTextEdit="1"/>
              </p:cNvSpPr>
              <p:nvPr/>
            </p:nvSpPr>
            <p:spPr bwMode="auto">
              <a:xfrm rot="3577206">
                <a:off x="8563769" y="89694"/>
                <a:ext cx="266700" cy="601662"/>
              </a:xfrm>
              <a:prstGeom prst="rect">
                <a:avLst/>
              </a:prstGeom>
            </p:spPr>
            <p:txBody>
              <a:bodyPr wrap="none" fromWordArt="1">
                <a:prstTxWarp prst="textCurveUp">
                  <a:avLst>
                    <a:gd name="adj" fmla="val 40356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pattFill prst="dashHorz">
                      <a:fgClr>
                        <a:srgbClr val="808080"/>
                      </a:fgClr>
                      <a:bgClr>
                        <a:srgbClr val="FFFF00"/>
                      </a:bgClr>
                    </a:pattFill>
                    <a:effectLst>
                      <a:outerShdw dist="45791" dir="2021404" algn="ctr" rotWithShape="0">
                        <a:srgbClr val="808080">
                          <a:alpha val="79999"/>
                        </a:srgbClr>
                      </a:outerShdw>
                    </a:effectLst>
                    <a:latin typeface="Arial Black"/>
                  </a:rPr>
                  <a:t>2</a:t>
                </a:r>
              </a:p>
            </p:txBody>
          </p:sp>
          <p:sp>
            <p:nvSpPr>
              <p:cNvPr id="13406" name="WordArt 68"/>
              <p:cNvSpPr>
                <a:spLocks noChangeArrowheads="1" noChangeShapeType="1" noTextEdit="1"/>
              </p:cNvSpPr>
              <p:nvPr/>
            </p:nvSpPr>
            <p:spPr bwMode="auto">
              <a:xfrm rot="407523">
                <a:off x="6359077" y="177044"/>
                <a:ext cx="520294" cy="515069"/>
              </a:xfrm>
              <a:prstGeom prst="rect">
                <a:avLst/>
              </a:prstGeom>
            </p:spPr>
            <p:txBody>
              <a:bodyPr wrap="none" fromWordArt="1">
                <a:prstTxWarp prst="textDoubleWave1">
                  <a:avLst>
                    <a:gd name="adj1" fmla="val 1310"/>
                    <a:gd name="adj2" fmla="val 0"/>
                  </a:avLst>
                </a:prstTxWarp>
              </a:bodyPr>
              <a:lstStyle/>
              <a:p>
                <a:pPr algn="ctr"/>
                <a:r>
                  <a:rPr lang="ru-RU" sz="3600" kern="10" spc="-360">
                    <a:ln w="12700">
                      <a:solidFill>
                        <a:srgbClr val="000099"/>
                      </a:solidFill>
                      <a:round/>
                      <a:headEnd/>
                      <a:tailEnd/>
                    </a:ln>
                    <a:solidFill>
                      <a:srgbClr val="33CCFF"/>
                    </a:solidFill>
                    <a:latin typeface="Impact"/>
                  </a:rPr>
                  <a:t>3</a:t>
                </a:r>
              </a:p>
            </p:txBody>
          </p:sp>
          <p:sp>
            <p:nvSpPr>
              <p:cNvPr id="13407" name="WordArt 69" descr="Белый мрамор"/>
              <p:cNvSpPr>
                <a:spLocks noChangeArrowheads="1" noChangeShapeType="1" noTextEdit="1"/>
              </p:cNvSpPr>
              <p:nvPr/>
            </p:nvSpPr>
            <p:spPr bwMode="auto">
              <a:xfrm rot="4573464">
                <a:off x="5093601" y="76152"/>
                <a:ext cx="333375" cy="600075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  <a:latin typeface="Arial Black"/>
                  </a:rPr>
                  <a:t>4</a:t>
                </a:r>
              </a:p>
            </p:txBody>
          </p:sp>
          <p:sp>
            <p:nvSpPr>
              <p:cNvPr id="13408" name="WordArt 70"/>
              <p:cNvSpPr>
                <a:spLocks noChangeArrowheads="1" noChangeShapeType="1" noTextEdit="1"/>
              </p:cNvSpPr>
              <p:nvPr/>
            </p:nvSpPr>
            <p:spPr bwMode="auto">
              <a:xfrm rot="7061145">
                <a:off x="7110116" y="127272"/>
                <a:ext cx="333375" cy="609600"/>
              </a:xfrm>
              <a:prstGeom prst="rect">
                <a:avLst/>
              </a:prstGeom>
            </p:spPr>
            <p:txBody>
              <a:bodyPr wrap="none" fromWordArt="1">
                <a:prstTxWarp prst="textTriangle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FFFFCC"/>
                        </a:gs>
                        <a:gs pos="100000">
                          <a:srgbClr val="FF9999"/>
                        </a:gs>
                      </a:gsLst>
                      <a:lin ang="5400000" scaled="1"/>
                    </a:gradFill>
                    <a:latin typeface="Times New Roman"/>
                    <a:cs typeface="Times New Roman"/>
                  </a:rPr>
                  <a:t>5</a:t>
                </a:r>
              </a:p>
            </p:txBody>
          </p:sp>
          <p:sp>
            <p:nvSpPr>
              <p:cNvPr id="13409" name="WordArt 73"/>
              <p:cNvSpPr>
                <a:spLocks noChangeArrowheads="1" noChangeShapeType="1" noTextEdit="1"/>
              </p:cNvSpPr>
              <p:nvPr/>
            </p:nvSpPr>
            <p:spPr bwMode="auto">
              <a:xfrm rot="5400000">
                <a:off x="2152630" y="61893"/>
                <a:ext cx="428629" cy="590550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fontAlgn="auto"/>
                <a:r>
                  <a:rPr lang="ru-RU" sz="3600" i="1" kern="10">
                    <a:ln w="9525">
                      <a:solidFill>
                        <a:srgbClr val="800000"/>
                      </a:solidFill>
                      <a:round/>
                      <a:headEnd/>
                      <a:tailEnd/>
                    </a:ln>
                    <a:solidFill>
                      <a:srgbClr val="CC00FF"/>
                    </a:solidFill>
                    <a:effectLst>
                      <a:outerShdw dist="35921" dir="2700000" algn="ctr" rotWithShape="0">
                        <a:srgbClr val="B2B2B2">
                          <a:alpha val="79999"/>
                        </a:srgbClr>
                      </a:outerShdw>
                    </a:effectLst>
                    <a:latin typeface="Arial Black"/>
                  </a:rPr>
                  <a:t>8</a:t>
                </a:r>
              </a:p>
            </p:txBody>
          </p:sp>
          <p:sp>
            <p:nvSpPr>
              <p:cNvPr id="13410" name="WordArt 67" descr="Частый вертикальный"/>
              <p:cNvSpPr>
                <a:spLocks noChangeArrowheads="1" noChangeShapeType="1" noTextEdit="1"/>
              </p:cNvSpPr>
              <p:nvPr/>
            </p:nvSpPr>
            <p:spPr bwMode="auto">
              <a:xfrm>
                <a:off x="4572000" y="142852"/>
                <a:ext cx="266700" cy="601663"/>
              </a:xfrm>
              <a:prstGeom prst="rect">
                <a:avLst/>
              </a:prstGeom>
            </p:spPr>
            <p:txBody>
              <a:bodyPr wrap="none" fromWordArt="1">
                <a:prstTxWarp prst="textCurveUp">
                  <a:avLst>
                    <a:gd name="adj" fmla="val 12088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pattFill prst="dashHorz">
                      <a:fgClr>
                        <a:srgbClr val="808080"/>
                      </a:fgClr>
                      <a:bgClr>
                        <a:srgbClr val="FFFF00"/>
                      </a:bgClr>
                    </a:pattFill>
                    <a:effectLst>
                      <a:outerShdw dist="45791" dir="2021404" algn="ctr" rotWithShape="0">
                        <a:srgbClr val="808080">
                          <a:alpha val="79999"/>
                        </a:srgbClr>
                      </a:outerShdw>
                    </a:effectLst>
                    <a:latin typeface="Arial Black"/>
                  </a:rPr>
                  <a:t>2</a:t>
                </a:r>
              </a:p>
            </p:txBody>
          </p:sp>
          <p:sp>
            <p:nvSpPr>
              <p:cNvPr id="13411" name="WordArt 66"/>
              <p:cNvSpPr>
                <a:spLocks noChangeArrowheads="1" noChangeShapeType="1" noTextEdit="1"/>
              </p:cNvSpPr>
              <p:nvPr/>
            </p:nvSpPr>
            <p:spPr bwMode="auto">
              <a:xfrm>
                <a:off x="3286116" y="0"/>
                <a:ext cx="292100" cy="633413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32056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CC99FF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6600CC"/>
                        </a:gs>
                        <a:gs pos="100000">
                          <a:srgbClr val="CC00CC"/>
                        </a:gs>
                      </a:gsLst>
                      <a:lin ang="5400000" scaled="1"/>
                    </a:gradFill>
                    <a:latin typeface="Impact"/>
                  </a:rPr>
                  <a:t>1</a:t>
                </a:r>
              </a:p>
            </p:txBody>
          </p:sp>
          <p:sp>
            <p:nvSpPr>
              <p:cNvPr id="13412" name="WordArt 68"/>
              <p:cNvSpPr>
                <a:spLocks noChangeArrowheads="1" noChangeShapeType="1" noTextEdit="1"/>
              </p:cNvSpPr>
              <p:nvPr/>
            </p:nvSpPr>
            <p:spPr bwMode="auto">
              <a:xfrm rot="-168383">
                <a:off x="585017" y="6775"/>
                <a:ext cx="290513" cy="560387"/>
              </a:xfrm>
              <a:prstGeom prst="rect">
                <a:avLst/>
              </a:prstGeom>
            </p:spPr>
            <p:txBody>
              <a:bodyPr wrap="none" fromWordArt="1">
                <a:prstTxWarp prst="textDoubleWave1">
                  <a:avLst>
                    <a:gd name="adj1" fmla="val 0"/>
                    <a:gd name="adj2" fmla="val -10000"/>
                  </a:avLst>
                </a:prstTxWarp>
              </a:bodyPr>
              <a:lstStyle/>
              <a:p>
                <a:pPr algn="ctr"/>
                <a:r>
                  <a:rPr lang="ru-RU" sz="3600" kern="10" spc="-360">
                    <a:ln w="12700">
                      <a:solidFill>
                        <a:srgbClr val="000099"/>
                      </a:solidFill>
                      <a:round/>
                      <a:headEnd/>
                      <a:tailEnd/>
                    </a:ln>
                    <a:solidFill>
                      <a:srgbClr val="33CCFF"/>
                    </a:solidFill>
                    <a:latin typeface="Impact"/>
                  </a:rPr>
                  <a:t>3</a:t>
                </a:r>
              </a:p>
            </p:txBody>
          </p:sp>
          <p:sp>
            <p:nvSpPr>
              <p:cNvPr id="13413" name="WordArt 72"/>
              <p:cNvSpPr>
                <a:spLocks noChangeArrowheads="1" noChangeShapeType="1" noTextEdit="1"/>
              </p:cNvSpPr>
              <p:nvPr/>
            </p:nvSpPr>
            <p:spPr bwMode="auto">
              <a:xfrm rot="3646514">
                <a:off x="4105562" y="34751"/>
                <a:ext cx="336573" cy="438150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solidFill>
                      <a:srgbClr val="336699"/>
                    </a:solidFill>
                    <a:effectLst>
                      <a:outerShdw dist="45791" dir="2021404" algn="ctr" rotWithShape="0">
                        <a:srgbClr val="B2B2B2">
                          <a:alpha val="79999"/>
                        </a:srgbClr>
                      </a:outerShdw>
                    </a:effectLst>
                    <a:latin typeface="Times New Roman"/>
                    <a:cs typeface="Times New Roman"/>
                  </a:rPr>
                  <a:t>7</a:t>
                </a:r>
              </a:p>
            </p:txBody>
          </p:sp>
          <p:sp>
            <p:nvSpPr>
              <p:cNvPr id="114" name="Овал 113"/>
              <p:cNvSpPr/>
              <p:nvPr/>
            </p:nvSpPr>
            <p:spPr>
              <a:xfrm rot="5400000">
                <a:off x="3714008" y="357165"/>
                <a:ext cx="285750" cy="28575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415" name="WordArt 74"/>
              <p:cNvSpPr>
                <a:spLocks noChangeArrowheads="1" noChangeShapeType="1" noTextEdit="1"/>
              </p:cNvSpPr>
              <p:nvPr/>
            </p:nvSpPr>
            <p:spPr bwMode="auto">
              <a:xfrm>
                <a:off x="2714612" y="142852"/>
                <a:ext cx="423862" cy="638175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33CC33"/>
                    </a:solidFill>
                    <a:latin typeface="Arial Black"/>
                  </a:rPr>
                  <a:t>4</a:t>
                </a:r>
              </a:p>
            </p:txBody>
          </p:sp>
          <p:sp>
            <p:nvSpPr>
              <p:cNvPr id="116" name="Прямоугольный треугольник 115"/>
              <p:cNvSpPr/>
              <p:nvPr/>
            </p:nvSpPr>
            <p:spPr>
              <a:xfrm rot="13396078">
                <a:off x="5430095" y="184127"/>
                <a:ext cx="342900" cy="557213"/>
              </a:xfrm>
              <a:prstGeom prst="rtTriangl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13389" name="Группа 131"/>
            <p:cNvGrpSpPr>
              <a:grpSpLocks/>
            </p:cNvGrpSpPr>
            <p:nvPr/>
          </p:nvGrpSpPr>
          <p:grpSpPr bwMode="auto">
            <a:xfrm>
              <a:off x="8572528" y="664306"/>
              <a:ext cx="571472" cy="5550779"/>
              <a:chOff x="8572528" y="664306"/>
              <a:chExt cx="571472" cy="5550779"/>
            </a:xfrm>
          </p:grpSpPr>
          <p:sp>
            <p:nvSpPr>
              <p:cNvPr id="13390" name="WordArt 66"/>
              <p:cNvSpPr>
                <a:spLocks noChangeArrowheads="1" noChangeShapeType="1" noTextEdit="1"/>
              </p:cNvSpPr>
              <p:nvPr/>
            </p:nvSpPr>
            <p:spPr bwMode="auto">
              <a:xfrm rot="1325245">
                <a:off x="8716935" y="1996713"/>
                <a:ext cx="319708" cy="633412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32056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CC99FF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6600CC"/>
                        </a:gs>
                        <a:gs pos="100000">
                          <a:srgbClr val="CC00CC"/>
                        </a:gs>
                      </a:gsLst>
                      <a:lin ang="5400000" scaled="1"/>
                    </a:gradFill>
                    <a:latin typeface="Impact"/>
                  </a:rPr>
                  <a:t>1</a:t>
                </a:r>
              </a:p>
            </p:txBody>
          </p:sp>
          <p:sp>
            <p:nvSpPr>
              <p:cNvPr id="13391" name="WordArt 68"/>
              <p:cNvSpPr>
                <a:spLocks noChangeArrowheads="1" noChangeShapeType="1" noTextEdit="1"/>
              </p:cNvSpPr>
              <p:nvPr/>
            </p:nvSpPr>
            <p:spPr bwMode="auto">
              <a:xfrm rot="-971353">
                <a:off x="8706047" y="1321519"/>
                <a:ext cx="351305" cy="671513"/>
              </a:xfrm>
              <a:prstGeom prst="rect">
                <a:avLst/>
              </a:prstGeom>
            </p:spPr>
            <p:txBody>
              <a:bodyPr wrap="none" fromWordArt="1">
                <a:prstTxWarp prst="textDoubleWave1">
                  <a:avLst>
                    <a:gd name="adj1" fmla="val 0"/>
                    <a:gd name="adj2" fmla="val 0"/>
                  </a:avLst>
                </a:prstTxWarp>
              </a:bodyPr>
              <a:lstStyle/>
              <a:p>
                <a:pPr algn="ctr"/>
                <a:r>
                  <a:rPr lang="ru-RU" sz="3600" kern="10" spc="-360">
                    <a:ln w="12700">
                      <a:solidFill>
                        <a:srgbClr val="000099"/>
                      </a:solidFill>
                      <a:round/>
                      <a:headEnd/>
                      <a:tailEnd/>
                    </a:ln>
                    <a:solidFill>
                      <a:srgbClr val="33CCFF"/>
                    </a:solidFill>
                    <a:latin typeface="Impact"/>
                  </a:rPr>
                  <a:t>3</a:t>
                </a:r>
              </a:p>
            </p:txBody>
          </p:sp>
          <p:sp>
            <p:nvSpPr>
              <p:cNvPr id="13392" name="WordArt 69" descr="Белый мрамор"/>
              <p:cNvSpPr>
                <a:spLocks noChangeArrowheads="1" noChangeShapeType="1" noTextEdit="1"/>
              </p:cNvSpPr>
              <p:nvPr/>
            </p:nvSpPr>
            <p:spPr bwMode="auto">
              <a:xfrm rot="-826536">
                <a:off x="8715228" y="3177782"/>
                <a:ext cx="362542" cy="600075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  <a:latin typeface="Arial Black"/>
                  </a:rPr>
                  <a:t>4</a:t>
                </a:r>
              </a:p>
            </p:txBody>
          </p:sp>
          <p:sp>
            <p:nvSpPr>
              <p:cNvPr id="13393" name="WordArt 70"/>
              <p:cNvSpPr>
                <a:spLocks noChangeArrowheads="1" noChangeShapeType="1" noTextEdit="1"/>
              </p:cNvSpPr>
              <p:nvPr/>
            </p:nvSpPr>
            <p:spPr bwMode="auto">
              <a:xfrm rot="1661145">
                <a:off x="8773970" y="664306"/>
                <a:ext cx="242283" cy="609600"/>
              </a:xfrm>
              <a:prstGeom prst="rect">
                <a:avLst/>
              </a:prstGeom>
            </p:spPr>
            <p:txBody>
              <a:bodyPr wrap="none" fromWordArt="1">
                <a:prstTxWarp prst="textTriangle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FFFFCC"/>
                        </a:gs>
                        <a:gs pos="100000">
                          <a:srgbClr val="FF9999"/>
                        </a:gs>
                      </a:gsLst>
                      <a:lin ang="5400000" scaled="1"/>
                    </a:gradFill>
                    <a:latin typeface="Times New Roman"/>
                    <a:cs typeface="Times New Roman"/>
                  </a:rPr>
                  <a:t>5</a:t>
                </a:r>
              </a:p>
            </p:txBody>
          </p:sp>
          <p:sp>
            <p:nvSpPr>
              <p:cNvPr id="13394" name="WordArt 67" descr="Частый вертикальный"/>
              <p:cNvSpPr>
                <a:spLocks noChangeArrowheads="1" noChangeShapeType="1" noTextEdit="1"/>
              </p:cNvSpPr>
              <p:nvPr/>
            </p:nvSpPr>
            <p:spPr bwMode="auto">
              <a:xfrm rot="3191254">
                <a:off x="8715871" y="2607274"/>
                <a:ext cx="339293" cy="500444"/>
              </a:xfrm>
              <a:prstGeom prst="rect">
                <a:avLst/>
              </a:prstGeom>
            </p:spPr>
            <p:txBody>
              <a:bodyPr wrap="none" fromWordArt="1">
                <a:prstTxWarp prst="textCurveUp">
                  <a:avLst>
                    <a:gd name="adj" fmla="val 22843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pattFill prst="dashHorz">
                      <a:fgClr>
                        <a:srgbClr val="808080"/>
                      </a:fgClr>
                      <a:bgClr>
                        <a:srgbClr val="FFFF00"/>
                      </a:bgClr>
                    </a:pattFill>
                    <a:effectLst>
                      <a:outerShdw dist="45791" dir="2021404" algn="ctr" rotWithShape="0">
                        <a:srgbClr val="808080">
                          <a:alpha val="79999"/>
                        </a:srgbClr>
                      </a:outerShdw>
                    </a:effectLst>
                    <a:latin typeface="Arial Black"/>
                  </a:rPr>
                  <a:t>2</a:t>
                </a:r>
              </a:p>
            </p:txBody>
          </p:sp>
          <p:grpSp>
            <p:nvGrpSpPr>
              <p:cNvPr id="13395" name="Группа 130"/>
              <p:cNvGrpSpPr>
                <a:grpSpLocks/>
              </p:cNvGrpSpPr>
              <p:nvPr/>
            </p:nvGrpSpPr>
            <p:grpSpPr bwMode="auto">
              <a:xfrm>
                <a:off x="8572528" y="3857628"/>
                <a:ext cx="571472" cy="2357457"/>
                <a:chOff x="8572528" y="3857628"/>
                <a:chExt cx="571472" cy="2357457"/>
              </a:xfrm>
            </p:grpSpPr>
            <p:sp>
              <p:nvSpPr>
                <p:cNvPr id="13396" name="WordArt 73"/>
                <p:cNvSpPr>
                  <a:spLocks noChangeArrowheads="1" noChangeShapeType="1" noTextEdit="1"/>
                </p:cNvSpPr>
                <p:nvPr/>
              </p:nvSpPr>
              <p:spPr bwMode="auto">
                <a:xfrm rot="5400000">
                  <a:off x="8608230" y="5679316"/>
                  <a:ext cx="500067" cy="571472"/>
                </a:xfrm>
                <a:prstGeom prst="rect">
                  <a:avLst/>
                </a:prstGeom>
              </p:spPr>
              <p:txBody>
                <a:bodyPr vert="wordArtVert"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 fontAlgn="auto"/>
                  <a:r>
                    <a:rPr lang="ru-RU" sz="3600" i="1" kern="10">
                      <a:ln w="9525">
                        <a:solidFill>
                          <a:srgbClr val="800000"/>
                        </a:solidFill>
                        <a:round/>
                        <a:headEnd/>
                        <a:tailEnd/>
                      </a:ln>
                      <a:solidFill>
                        <a:srgbClr val="FFFF00"/>
                      </a:solidFill>
                      <a:effectLst>
                        <a:outerShdw dist="35921" dir="2700000" algn="ctr" rotWithShape="0">
                          <a:srgbClr val="B2B2B2">
                            <a:alpha val="79999"/>
                          </a:srgbClr>
                        </a:outerShdw>
                      </a:effectLst>
                      <a:latin typeface="Arial Black"/>
                    </a:rPr>
                    <a:t>8</a:t>
                  </a:r>
                </a:p>
              </p:txBody>
            </p:sp>
            <p:sp>
              <p:nvSpPr>
                <p:cNvPr id="13397" name="WordArt 68"/>
                <p:cNvSpPr>
                  <a:spLocks noChangeArrowheads="1" noChangeShapeType="1" noTextEdit="1"/>
                </p:cNvSpPr>
                <p:nvPr/>
              </p:nvSpPr>
              <p:spPr bwMode="auto">
                <a:xfrm rot="-971353">
                  <a:off x="8706048" y="4893420"/>
                  <a:ext cx="351306" cy="671513"/>
                </a:xfrm>
                <a:prstGeom prst="rect">
                  <a:avLst/>
                </a:prstGeom>
              </p:spPr>
              <p:txBody>
                <a:bodyPr wrap="none" fromWordArt="1">
                  <a:prstTxWarp prst="textDoubleWave1">
                    <a:avLst>
                      <a:gd name="adj1" fmla="val 12259"/>
                      <a:gd name="adj2" fmla="val 0"/>
                    </a:avLst>
                  </a:prstTxWarp>
                </a:bodyPr>
                <a:lstStyle/>
                <a:p>
                  <a:pPr algn="ctr"/>
                  <a:r>
                    <a:rPr lang="ru-RU" sz="3600" kern="10" spc="-360">
                      <a:ln w="12700">
                        <a:solidFill>
                          <a:srgbClr val="000099"/>
                        </a:solidFill>
                        <a:round/>
                        <a:headEnd/>
                        <a:tailEnd/>
                      </a:ln>
                      <a:solidFill>
                        <a:srgbClr val="33CCFF"/>
                      </a:solidFill>
                      <a:latin typeface="Impact"/>
                    </a:rPr>
                    <a:t>3</a:t>
                  </a:r>
                </a:p>
              </p:txBody>
            </p:sp>
            <p:sp>
              <p:nvSpPr>
                <p:cNvPr id="13398" name="WordArt 72"/>
                <p:cNvSpPr>
                  <a:spLocks noChangeArrowheads="1" noChangeShapeType="1" noTextEdit="1"/>
                </p:cNvSpPr>
                <p:nvPr/>
              </p:nvSpPr>
              <p:spPr bwMode="auto">
                <a:xfrm rot="731093">
                  <a:off x="8646950" y="4358012"/>
                  <a:ext cx="354140" cy="438150"/>
                </a:xfrm>
                <a:prstGeom prst="rect">
                  <a:avLst/>
                </a:prstGeom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ru-RU" sz="3600" kern="10">
                      <a:solidFill>
                        <a:srgbClr val="336699"/>
                      </a:solidFill>
                      <a:effectLst>
                        <a:outerShdw dist="45791" dir="2021404" algn="ctr" rotWithShape="0">
                          <a:srgbClr val="B2B2B2">
                            <a:alpha val="79999"/>
                          </a:srgbClr>
                        </a:outerShdw>
                      </a:effectLst>
                      <a:latin typeface="Times New Roman"/>
                      <a:cs typeface="Times New Roman"/>
                    </a:rPr>
                    <a:t>7</a:t>
                  </a:r>
                </a:p>
              </p:txBody>
            </p:sp>
            <p:sp>
              <p:nvSpPr>
                <p:cNvPr id="129" name="Овал 128"/>
                <p:cNvSpPr/>
                <p:nvPr/>
              </p:nvSpPr>
              <p:spPr>
                <a:xfrm>
                  <a:off x="8715375" y="3857625"/>
                  <a:ext cx="428625" cy="357188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136" name="Rectangle 5"/>
          <p:cNvSpPr txBox="1">
            <a:spLocks noChangeArrowheads="1"/>
          </p:cNvSpPr>
          <p:nvPr/>
        </p:nvSpPr>
        <p:spPr>
          <a:xfrm>
            <a:off x="364228" y="953880"/>
            <a:ext cx="8234971" cy="4761138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4000" b="1" i="1" kern="0" dirty="0" smtClean="0">
                <a:solidFill>
                  <a:srgbClr val="00B050"/>
                </a:solidFill>
                <a:latin typeface="Monotype Corsiva" pitchFamily="66" charset="0"/>
              </a:rPr>
              <a:t>                                             </a:t>
            </a:r>
          </a:p>
          <a:p>
            <a:pPr marL="342900" indent="-342900"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5400" b="1" i="1" kern="0" dirty="0" smtClean="0">
                <a:solidFill>
                  <a:srgbClr val="00B050"/>
                </a:solidFill>
                <a:latin typeface="Monotype Corsiva" pitchFamily="66" charset="0"/>
              </a:rPr>
              <a:t>10022006</a:t>
            </a:r>
          </a:p>
          <a:p>
            <a:pPr marL="342900" indent="-342900"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5400" b="1" i="1" kern="0" dirty="0" smtClean="0">
                <a:solidFill>
                  <a:srgbClr val="00B050"/>
                </a:solidFill>
                <a:latin typeface="Monotype Corsiva" pitchFamily="66" charset="0"/>
              </a:rPr>
              <a:t>12022010</a:t>
            </a:r>
          </a:p>
          <a:p>
            <a:pPr marL="342900" indent="-342900"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5400" b="1" i="1" kern="0" dirty="0" smtClean="0">
                <a:solidFill>
                  <a:srgbClr val="00B050"/>
                </a:solidFill>
                <a:latin typeface="Monotype Corsiva" pitchFamily="66" charset="0"/>
              </a:rPr>
              <a:t>7022014</a:t>
            </a:r>
            <a:endParaRPr lang="ru-RU" sz="5400" b="1" i="1" kern="0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pic>
        <p:nvPicPr>
          <p:cNvPr id="13320" name="Picture 96" descr="C:\Documents and Settings\1\Мои документы\Мои рисунки\12.jpg"/>
          <p:cNvPicPr>
            <a:picLocks noChangeAspect="1" noChangeArrowheads="1"/>
          </p:cNvPicPr>
          <p:nvPr/>
        </p:nvPicPr>
        <p:blipFill>
          <a:blip r:embed="rId3" cstate="print">
            <a:lum bright="2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508500"/>
            <a:ext cx="1881187" cy="203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39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И</a:t>
            </a:r>
            <a:r>
              <a:rPr lang="ru-RU" sz="4800" dirty="0" smtClean="0"/>
              <a:t>) В уравнении </a:t>
            </a:r>
            <a:r>
              <a:rPr lang="ru-RU" sz="4800" dirty="0"/>
              <a:t>Х</a:t>
            </a:r>
            <a:r>
              <a:rPr lang="ru-RU" sz="4800" baseline="30000" dirty="0"/>
              <a:t>2 </a:t>
            </a:r>
            <a:r>
              <a:rPr lang="ru-RU" sz="4800" dirty="0" smtClean="0"/>
              <a:t>+2Х=0 один из корней – отрицательное число.</a:t>
            </a:r>
            <a:endParaRPr lang="ru-RU" sz="48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295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Л</a:t>
            </a:r>
            <a:r>
              <a:rPr lang="ru-RU" sz="4800" dirty="0" smtClean="0"/>
              <a:t>) В уравнении </a:t>
            </a:r>
            <a:r>
              <a:rPr lang="ru-RU" sz="4800" dirty="0"/>
              <a:t>Х</a:t>
            </a:r>
            <a:r>
              <a:rPr lang="ru-RU" sz="4800" baseline="30000" dirty="0"/>
              <a:t>2 </a:t>
            </a:r>
            <a:r>
              <a:rPr lang="ru-RU" sz="4800" dirty="0" smtClean="0"/>
              <a:t>-2Х+1=0 единственный корень.</a:t>
            </a:r>
            <a:endParaRPr lang="ru-RU" sz="48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74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К</a:t>
            </a:r>
            <a:r>
              <a:rPr lang="ru-RU" sz="4800" dirty="0" smtClean="0"/>
              <a:t>) Уравнение Х</a:t>
            </a:r>
            <a:r>
              <a:rPr lang="ru-RU" sz="4800" baseline="30000" dirty="0" smtClean="0"/>
              <a:t>2 </a:t>
            </a:r>
            <a:r>
              <a:rPr lang="ru-RU" sz="4800" dirty="0"/>
              <a:t>-</a:t>
            </a:r>
            <a:r>
              <a:rPr lang="ru-RU" sz="4800" dirty="0" smtClean="0"/>
              <a:t>5Х-3=0 не имеет корней.</a:t>
            </a:r>
            <a:endParaRPr lang="ru-RU" sz="4800" dirty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918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Ь</a:t>
            </a:r>
            <a:r>
              <a:rPr lang="ru-RU" sz="4800" dirty="0" smtClean="0"/>
              <a:t>) Корни уравнения</a:t>
            </a:r>
          </a:p>
          <a:p>
            <a:pPr marL="0" indent="0">
              <a:buNone/>
            </a:pPr>
            <a:r>
              <a:rPr lang="ru-RU" sz="4800" dirty="0"/>
              <a:t> </a:t>
            </a:r>
            <a:r>
              <a:rPr lang="ru-RU" sz="4800" dirty="0" smtClean="0"/>
              <a:t>     </a:t>
            </a:r>
            <a:r>
              <a:rPr lang="ru-RU" sz="4800" dirty="0"/>
              <a:t>Х</a:t>
            </a:r>
            <a:r>
              <a:rPr lang="ru-RU" sz="4800" baseline="30000" dirty="0"/>
              <a:t>2 </a:t>
            </a:r>
            <a:r>
              <a:rPr lang="ru-RU" sz="4800" dirty="0" smtClean="0"/>
              <a:t>– 9 =0 равны</a:t>
            </a:r>
            <a:r>
              <a:rPr lang="ru-RU" sz="4800" dirty="0"/>
              <a:t> </a:t>
            </a:r>
            <a:r>
              <a:rPr lang="ru-RU" sz="4800" u="sng" dirty="0" smtClean="0"/>
              <a:t>+</a:t>
            </a:r>
            <a:r>
              <a:rPr lang="ru-RU" sz="4800" dirty="0" smtClean="0"/>
              <a:t> 3.</a:t>
            </a:r>
            <a:endParaRPr lang="ru-RU" sz="48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191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В</a:t>
            </a:r>
            <a:r>
              <a:rPr lang="ru-RU" sz="4800" dirty="0" smtClean="0"/>
              <a:t>) Произведение корней уравнения</a:t>
            </a:r>
          </a:p>
          <a:p>
            <a:pPr marL="0" indent="0">
              <a:buNone/>
            </a:pPr>
            <a:r>
              <a:rPr lang="ru-RU" sz="4800" dirty="0" smtClean="0"/>
              <a:t> </a:t>
            </a:r>
            <a:r>
              <a:rPr lang="ru-RU" sz="4800" dirty="0"/>
              <a:t>Х</a:t>
            </a:r>
            <a:r>
              <a:rPr lang="ru-RU" sz="4800" baseline="30000" dirty="0"/>
              <a:t>2 </a:t>
            </a:r>
            <a:r>
              <a:rPr lang="ru-RU" sz="4800" dirty="0" smtClean="0"/>
              <a:t>-11Х+9=0 равно 9.</a:t>
            </a:r>
            <a:endParaRPr lang="ru-RU" sz="48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063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Е</a:t>
            </a:r>
            <a:r>
              <a:rPr lang="ru-RU" sz="4800" dirty="0" smtClean="0"/>
              <a:t>) В уравнении Х</a:t>
            </a:r>
            <a:r>
              <a:rPr lang="ru-RU" sz="4800" baseline="30000" dirty="0" smtClean="0"/>
              <a:t>2 </a:t>
            </a:r>
            <a:r>
              <a:rPr lang="ru-RU" sz="4800" dirty="0" smtClean="0"/>
              <a:t>=0 дискриминант равен 0.</a:t>
            </a:r>
            <a:endParaRPr lang="ru-RU" sz="48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113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С</a:t>
            </a:r>
            <a:r>
              <a:rPr lang="ru-RU" sz="4800" dirty="0" smtClean="0"/>
              <a:t>) Корни уравнения </a:t>
            </a:r>
          </a:p>
          <a:p>
            <a:pPr marL="0" indent="0">
              <a:buNone/>
            </a:pPr>
            <a:r>
              <a:rPr lang="ru-RU" sz="4800" dirty="0"/>
              <a:t> </a:t>
            </a:r>
            <a:r>
              <a:rPr lang="ru-RU" sz="4800" dirty="0" smtClean="0"/>
              <a:t>     Х- Х</a:t>
            </a:r>
            <a:r>
              <a:rPr lang="ru-RU" sz="4800" baseline="30000" dirty="0" smtClean="0"/>
              <a:t>2</a:t>
            </a:r>
            <a:r>
              <a:rPr lang="ru-RU" sz="4800" dirty="0" smtClean="0"/>
              <a:t>=0 равны 1 и 0.</a:t>
            </a:r>
            <a:endParaRPr lang="ru-RU" sz="4800" dirty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938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Т</a:t>
            </a:r>
            <a:r>
              <a:rPr lang="ru-RU" sz="4800" dirty="0" smtClean="0"/>
              <a:t>) Корнями уравнения </a:t>
            </a:r>
          </a:p>
          <a:p>
            <a:pPr marL="0" indent="0">
              <a:buNone/>
            </a:pPr>
            <a:r>
              <a:rPr lang="ru-RU" sz="4800" dirty="0"/>
              <a:t> </a:t>
            </a:r>
            <a:r>
              <a:rPr lang="ru-RU" sz="4800" dirty="0" smtClean="0"/>
              <a:t>     Х</a:t>
            </a:r>
            <a:r>
              <a:rPr lang="ru-RU" sz="4800" baseline="30000" dirty="0" smtClean="0"/>
              <a:t>2 </a:t>
            </a:r>
            <a:r>
              <a:rPr lang="ru-RU" sz="4800" dirty="0" smtClean="0"/>
              <a:t>-70Х+69=0 являются</a:t>
            </a:r>
          </a:p>
          <a:p>
            <a:pPr marL="0" indent="0">
              <a:buNone/>
            </a:pPr>
            <a:r>
              <a:rPr lang="ru-RU" sz="4800" dirty="0" smtClean="0"/>
              <a:t>      числа 69 и 1.</a:t>
            </a:r>
            <a:endParaRPr lang="ru-RU" sz="48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532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У</a:t>
            </a:r>
            <a:r>
              <a:rPr lang="ru-RU" sz="4800" dirty="0" smtClean="0"/>
              <a:t>) Уравнение </a:t>
            </a:r>
            <a:r>
              <a:rPr lang="ru-RU" sz="4800" dirty="0"/>
              <a:t>Х</a:t>
            </a:r>
            <a:r>
              <a:rPr lang="ru-RU" sz="4800" baseline="30000" dirty="0"/>
              <a:t>2 </a:t>
            </a:r>
            <a:r>
              <a:rPr lang="ru-RU" sz="4800" dirty="0" smtClean="0"/>
              <a:t>-9Х+8=0 является неполным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333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Р</a:t>
            </a:r>
            <a:r>
              <a:rPr lang="ru-RU" sz="4800" dirty="0" smtClean="0"/>
              <a:t>) Уравнение Х</a:t>
            </a:r>
            <a:r>
              <a:rPr lang="ru-RU" sz="4800" baseline="30000" dirty="0" smtClean="0"/>
              <a:t>2 </a:t>
            </a:r>
            <a:r>
              <a:rPr lang="ru-RU" sz="4800" dirty="0" smtClean="0"/>
              <a:t>=0 имеет один корень.</a:t>
            </a:r>
            <a:endParaRPr lang="ru-RU" sz="48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446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332656"/>
            <a:ext cx="7772400" cy="568714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http://im7-tub-ru.yandex.net/i?id=479444140-59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60648"/>
            <a:ext cx="4260304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im4-tub-ru.yandex.net/i?id=210504513-51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36830"/>
            <a:ext cx="3744416" cy="2396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im3-tub-ru.yandex.net/i?id=181191824-55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622" y="3429000"/>
            <a:ext cx="3686810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21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Джеймс Джозеф Сильвестр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1026" name="Picture 2" descr="James Joseph Sylves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628800"/>
            <a:ext cx="252028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45273"/>
              </p:ext>
            </p:extLst>
          </p:nvPr>
        </p:nvGraphicFramePr>
        <p:xfrm>
          <a:off x="562000" y="4934348"/>
          <a:ext cx="8229600" cy="109728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/>
                        <a:t>Дата рождения: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hlinkClick r:id="rId3" tooltip="3 сентября"/>
                        </a:rPr>
                        <a:t>3 сентября</a:t>
                      </a:r>
                      <a:r>
                        <a:rPr lang="ru-RU">
                          <a:effectLst/>
                        </a:rPr>
                        <a:t> </a:t>
                      </a:r>
                      <a:r>
                        <a:rPr lang="ru-RU">
                          <a:effectLst/>
                          <a:hlinkClick r:id="rId4" tooltip="1814 год"/>
                        </a:rPr>
                        <a:t>1814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/>
                        <a:t>Место рождения: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hlinkClick r:id="rId5" tooltip="Лондон"/>
                        </a:rPr>
                        <a:t>Лондон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/>
                        <a:t>Дата смерти: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  <a:hlinkClick r:id="rId6" tooltip="15 марта"/>
                        </a:rPr>
                        <a:t>15 марта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>
                          <a:effectLst/>
                          <a:hlinkClick r:id="rId7" tooltip="1897 год"/>
                        </a:rPr>
                        <a:t>1897</a:t>
                      </a:r>
                      <a:r>
                        <a:rPr lang="ru-RU" dirty="0"/>
                        <a:t> </a:t>
                      </a:r>
                      <a:r>
                        <a:rPr lang="ru-RU" dirty="0">
                          <a:effectLst/>
                        </a:rPr>
                        <a:t>(82 </a:t>
                      </a:r>
                      <a:r>
                        <a:rPr lang="ru-RU" dirty="0" smtClean="0">
                          <a:effectLst/>
                        </a:rPr>
                        <a:t>года)</a:t>
                      </a:r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11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Английский математик, некоторое время работал в США.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Сильвестр </a:t>
            </a:r>
            <a:r>
              <a:rPr lang="ru-RU" dirty="0"/>
              <a:t>внёс много новых идей в </a:t>
            </a:r>
            <a:r>
              <a:rPr lang="ru-RU" dirty="0" smtClean="0"/>
              <a:t>математику.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Ученый </a:t>
            </a:r>
            <a:r>
              <a:rPr lang="ru-RU" dirty="0"/>
              <a:t>в шутку называл себя новым Адамом, поскольку, подобно первому человеку, должен </a:t>
            </a:r>
            <a:r>
              <a:rPr lang="ru-RU" dirty="0" smtClean="0"/>
              <a:t>  был </a:t>
            </a:r>
            <a:r>
              <a:rPr lang="ru-RU" dirty="0"/>
              <a:t>давать имена </a:t>
            </a:r>
            <a:r>
              <a:rPr lang="ru-RU" dirty="0" smtClean="0"/>
              <a:t>новым понятиям.</a:t>
            </a:r>
          </a:p>
          <a:p>
            <a:pPr marL="0" indent="0">
              <a:buNone/>
            </a:pPr>
            <a:r>
              <a:rPr lang="ru-RU" dirty="0"/>
              <a:t>Д. Сильвестр называл музыку математикой чувств, а математику - музыкой разума.</a:t>
            </a:r>
          </a:p>
        </p:txBody>
      </p:sp>
    </p:spTree>
    <p:extLst>
      <p:ext uri="{BB962C8B-B14F-4D97-AF65-F5344CB8AC3E}">
        <p14:creationId xmlns:p14="http://schemas.microsoft.com/office/powerpoint/2010/main" val="411235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Группа 132"/>
          <p:cNvGrpSpPr>
            <a:grpSpLocks/>
          </p:cNvGrpSpPr>
          <p:nvPr/>
        </p:nvGrpSpPr>
        <p:grpSpPr bwMode="auto">
          <a:xfrm>
            <a:off x="0" y="0"/>
            <a:ext cx="9123363" cy="6858000"/>
            <a:chOff x="20638" y="0"/>
            <a:chExt cx="9123362" cy="6858000"/>
          </a:xfrm>
        </p:grpSpPr>
        <p:grpSp>
          <p:nvGrpSpPr>
            <p:cNvPr id="13386" name="Группа 116"/>
            <p:cNvGrpSpPr>
              <a:grpSpLocks/>
            </p:cNvGrpSpPr>
            <p:nvPr/>
          </p:nvGrpSpPr>
          <p:grpSpPr bwMode="auto">
            <a:xfrm>
              <a:off x="20638" y="26988"/>
              <a:ext cx="784225" cy="6638925"/>
              <a:chOff x="20638" y="26988"/>
              <a:chExt cx="784225" cy="6638925"/>
            </a:xfrm>
          </p:grpSpPr>
          <p:sp>
            <p:nvSpPr>
              <p:cNvPr id="13434" name="WordArt 66"/>
              <p:cNvSpPr>
                <a:spLocks noChangeArrowheads="1" noChangeShapeType="1" noTextEdit="1"/>
              </p:cNvSpPr>
              <p:nvPr/>
            </p:nvSpPr>
            <p:spPr bwMode="auto">
              <a:xfrm rot="1325245">
                <a:off x="158750" y="1884363"/>
                <a:ext cx="292100" cy="633412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32056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CC99FF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6600CC"/>
                        </a:gs>
                        <a:gs pos="100000">
                          <a:srgbClr val="CC00CC"/>
                        </a:gs>
                      </a:gsLst>
                      <a:lin ang="5400000" scaled="1"/>
                    </a:gradFill>
                    <a:latin typeface="Impact"/>
                  </a:rPr>
                  <a:t>1</a:t>
                </a:r>
              </a:p>
            </p:txBody>
          </p:sp>
          <p:sp>
            <p:nvSpPr>
              <p:cNvPr id="13435" name="WordArt 67" descr="Частый вертикальный"/>
              <p:cNvSpPr>
                <a:spLocks noChangeArrowheads="1" noChangeShapeType="1" noTextEdit="1"/>
              </p:cNvSpPr>
              <p:nvPr/>
            </p:nvSpPr>
            <p:spPr bwMode="auto">
              <a:xfrm rot="-1822794">
                <a:off x="133350" y="26988"/>
                <a:ext cx="266700" cy="600075"/>
              </a:xfrm>
              <a:prstGeom prst="rect">
                <a:avLst/>
              </a:prstGeom>
            </p:spPr>
            <p:txBody>
              <a:bodyPr wrap="none" fromWordArt="1">
                <a:prstTxWarp prst="textCurveUp">
                  <a:avLst>
                    <a:gd name="adj" fmla="val 40356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pattFill prst="dashHorz">
                      <a:fgClr>
                        <a:srgbClr val="808080"/>
                      </a:fgClr>
                      <a:bgClr>
                        <a:srgbClr val="FFFF00"/>
                      </a:bgClr>
                    </a:pattFill>
                    <a:effectLst>
                      <a:outerShdw dist="45791" dir="2021404" algn="ctr" rotWithShape="0">
                        <a:srgbClr val="808080">
                          <a:alpha val="79999"/>
                        </a:srgbClr>
                      </a:outerShdw>
                    </a:effectLst>
                    <a:latin typeface="Arial Black"/>
                  </a:rPr>
                  <a:t>2</a:t>
                </a:r>
              </a:p>
            </p:txBody>
          </p:sp>
          <p:sp>
            <p:nvSpPr>
              <p:cNvPr id="13436" name="WordArt 68"/>
              <p:cNvSpPr>
                <a:spLocks noChangeArrowheads="1" noChangeShapeType="1" noTextEdit="1"/>
              </p:cNvSpPr>
              <p:nvPr/>
            </p:nvSpPr>
            <p:spPr bwMode="auto">
              <a:xfrm rot="-971353">
                <a:off x="87313" y="1241425"/>
                <a:ext cx="290512" cy="671513"/>
              </a:xfrm>
              <a:prstGeom prst="rect">
                <a:avLst/>
              </a:prstGeom>
            </p:spPr>
            <p:txBody>
              <a:bodyPr wrap="none" fromWordArt="1">
                <a:prstTxWarp prst="textDoubleWave1">
                  <a:avLst>
                    <a:gd name="adj1" fmla="val 12500"/>
                    <a:gd name="adj2" fmla="val 0"/>
                  </a:avLst>
                </a:prstTxWarp>
              </a:bodyPr>
              <a:lstStyle/>
              <a:p>
                <a:pPr algn="ctr"/>
                <a:r>
                  <a:rPr lang="ru-RU" sz="3600" kern="10" spc="-360">
                    <a:ln w="12700">
                      <a:solidFill>
                        <a:srgbClr val="000099"/>
                      </a:solidFill>
                      <a:round/>
                      <a:headEnd/>
                      <a:tailEnd/>
                    </a:ln>
                    <a:solidFill>
                      <a:srgbClr val="33CCFF"/>
                    </a:solidFill>
                    <a:latin typeface="Impact"/>
                  </a:rPr>
                  <a:t>3</a:t>
                </a:r>
              </a:p>
            </p:txBody>
          </p:sp>
          <p:sp>
            <p:nvSpPr>
              <p:cNvPr id="13437" name="WordArt 69" descr="Белый мрамор"/>
              <p:cNvSpPr>
                <a:spLocks noChangeArrowheads="1" noChangeShapeType="1" noTextEdit="1"/>
              </p:cNvSpPr>
              <p:nvPr/>
            </p:nvSpPr>
            <p:spPr bwMode="auto">
              <a:xfrm rot="-826536">
                <a:off x="142875" y="3071813"/>
                <a:ext cx="333375" cy="600075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  <a:latin typeface="Arial Black"/>
                  </a:rPr>
                  <a:t>4</a:t>
                </a:r>
              </a:p>
            </p:txBody>
          </p:sp>
          <p:sp>
            <p:nvSpPr>
              <p:cNvPr id="13438" name="WordArt 70"/>
              <p:cNvSpPr>
                <a:spLocks noChangeArrowheads="1" noChangeShapeType="1" noTextEdit="1"/>
              </p:cNvSpPr>
              <p:nvPr/>
            </p:nvSpPr>
            <p:spPr bwMode="auto">
              <a:xfrm rot="1661145">
                <a:off x="265113" y="614363"/>
                <a:ext cx="333375" cy="609600"/>
              </a:xfrm>
              <a:prstGeom prst="rect">
                <a:avLst/>
              </a:prstGeom>
            </p:spPr>
            <p:txBody>
              <a:bodyPr wrap="none" fromWordArt="1">
                <a:prstTxWarp prst="textTriangle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FFFFCC"/>
                        </a:gs>
                        <a:gs pos="100000">
                          <a:srgbClr val="FF9999"/>
                        </a:gs>
                      </a:gsLst>
                      <a:lin ang="5400000" scaled="1"/>
                    </a:gradFill>
                    <a:latin typeface="Times New Roman"/>
                    <a:cs typeface="Times New Roman"/>
                  </a:rPr>
                  <a:t>5</a:t>
                </a:r>
              </a:p>
            </p:txBody>
          </p:sp>
          <p:sp>
            <p:nvSpPr>
              <p:cNvPr id="13439" name="WordArt 73"/>
              <p:cNvSpPr>
                <a:spLocks noChangeArrowheads="1" noChangeShapeType="1" noTextEdit="1"/>
              </p:cNvSpPr>
              <p:nvPr/>
            </p:nvSpPr>
            <p:spPr bwMode="auto">
              <a:xfrm rot="5400000">
                <a:off x="342900" y="5443538"/>
                <a:ext cx="333375" cy="590550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fontAlgn="auto"/>
                <a:r>
                  <a:rPr lang="ru-RU" sz="3600" i="1" kern="10">
                    <a:ln w="9525">
                      <a:solidFill>
                        <a:srgbClr val="800000"/>
                      </a:solidFill>
                      <a:round/>
                      <a:headEnd/>
                      <a:tailEnd/>
                    </a:ln>
                    <a:solidFill>
                      <a:srgbClr val="FFFF00"/>
                    </a:solidFill>
                    <a:effectLst>
                      <a:outerShdw dist="35921" dir="2700000" algn="ctr" rotWithShape="0">
                        <a:srgbClr val="B2B2B2">
                          <a:alpha val="79999"/>
                        </a:srgbClr>
                      </a:outerShdw>
                    </a:effectLst>
                    <a:latin typeface="Arial Black"/>
                  </a:rPr>
                  <a:t>8</a:t>
                </a:r>
              </a:p>
            </p:txBody>
          </p:sp>
          <p:sp>
            <p:nvSpPr>
              <p:cNvPr id="13440" name="WordArt 67" descr="Частый вертикальный"/>
              <p:cNvSpPr>
                <a:spLocks noChangeArrowheads="1" noChangeShapeType="1" noTextEdit="1"/>
              </p:cNvSpPr>
              <p:nvPr/>
            </p:nvSpPr>
            <p:spPr bwMode="auto">
              <a:xfrm rot="3191254">
                <a:off x="187326" y="2416175"/>
                <a:ext cx="266700" cy="600075"/>
              </a:xfrm>
              <a:prstGeom prst="rect">
                <a:avLst/>
              </a:prstGeom>
            </p:spPr>
            <p:txBody>
              <a:bodyPr wrap="none" fromWordArt="1">
                <a:prstTxWarp prst="textCurveUp">
                  <a:avLst>
                    <a:gd name="adj" fmla="val 22843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pattFill prst="dashHorz">
                      <a:fgClr>
                        <a:srgbClr val="808080"/>
                      </a:fgClr>
                      <a:bgClr>
                        <a:srgbClr val="FFFF00"/>
                      </a:bgClr>
                    </a:pattFill>
                    <a:effectLst>
                      <a:outerShdw dist="45791" dir="2021404" algn="ctr" rotWithShape="0">
                        <a:srgbClr val="808080">
                          <a:alpha val="79999"/>
                        </a:srgbClr>
                      </a:outerShdw>
                    </a:effectLst>
                    <a:latin typeface="Arial Black"/>
                  </a:rPr>
                  <a:t>2</a:t>
                </a:r>
              </a:p>
            </p:txBody>
          </p:sp>
          <p:sp>
            <p:nvSpPr>
              <p:cNvPr id="13441" name="WordArt 66"/>
              <p:cNvSpPr>
                <a:spLocks noChangeArrowheads="1" noChangeShapeType="1" noTextEdit="1"/>
              </p:cNvSpPr>
              <p:nvPr/>
            </p:nvSpPr>
            <p:spPr bwMode="auto">
              <a:xfrm rot="-1617823">
                <a:off x="127000" y="6032500"/>
                <a:ext cx="293688" cy="633413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32056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CC99FF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6600CC"/>
                        </a:gs>
                        <a:gs pos="100000">
                          <a:srgbClr val="CC00CC"/>
                        </a:gs>
                      </a:gsLst>
                      <a:lin ang="5400000" scaled="1"/>
                    </a:gradFill>
                    <a:latin typeface="Impact"/>
                  </a:rPr>
                  <a:t>1</a:t>
                </a:r>
              </a:p>
            </p:txBody>
          </p:sp>
          <p:sp>
            <p:nvSpPr>
              <p:cNvPr id="13442" name="WordArt 68"/>
              <p:cNvSpPr>
                <a:spLocks noChangeArrowheads="1" noChangeShapeType="1" noTextEdit="1"/>
              </p:cNvSpPr>
              <p:nvPr/>
            </p:nvSpPr>
            <p:spPr bwMode="auto">
              <a:xfrm rot="-971353">
                <a:off x="87313" y="4813300"/>
                <a:ext cx="290512" cy="671513"/>
              </a:xfrm>
              <a:prstGeom prst="rect">
                <a:avLst/>
              </a:prstGeom>
            </p:spPr>
            <p:txBody>
              <a:bodyPr wrap="none" fromWordArt="1">
                <a:prstTxWarp prst="textDoubleWave1">
                  <a:avLst>
                    <a:gd name="adj1" fmla="val 12500"/>
                    <a:gd name="adj2" fmla="val 0"/>
                  </a:avLst>
                </a:prstTxWarp>
              </a:bodyPr>
              <a:lstStyle/>
              <a:p>
                <a:pPr algn="ctr"/>
                <a:r>
                  <a:rPr lang="ru-RU" sz="3600" kern="10" spc="-360">
                    <a:ln w="12700">
                      <a:solidFill>
                        <a:srgbClr val="000099"/>
                      </a:solidFill>
                      <a:round/>
                      <a:headEnd/>
                      <a:tailEnd/>
                    </a:ln>
                    <a:solidFill>
                      <a:srgbClr val="33CCFF"/>
                    </a:solidFill>
                    <a:latin typeface="Impact"/>
                  </a:rPr>
                  <a:t>3</a:t>
                </a:r>
              </a:p>
            </p:txBody>
          </p:sp>
          <p:sp>
            <p:nvSpPr>
              <p:cNvPr id="13443" name="WordArt 72"/>
              <p:cNvSpPr>
                <a:spLocks noChangeArrowheads="1" noChangeShapeType="1" noTextEdit="1"/>
              </p:cNvSpPr>
              <p:nvPr/>
            </p:nvSpPr>
            <p:spPr bwMode="auto">
              <a:xfrm>
                <a:off x="142875" y="4286250"/>
                <a:ext cx="285750" cy="438150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solidFill>
                      <a:srgbClr val="336699"/>
                    </a:solidFill>
                    <a:effectLst>
                      <a:outerShdw dist="45791" dir="2021404" algn="ctr" rotWithShape="0">
                        <a:srgbClr val="B2B2B2">
                          <a:alpha val="79999"/>
                        </a:srgbClr>
                      </a:outerShdw>
                    </a:effectLst>
                    <a:latin typeface="Times New Roman"/>
                    <a:cs typeface="Times New Roman"/>
                  </a:rPr>
                  <a:t>7</a:t>
                </a:r>
              </a:p>
            </p:txBody>
          </p:sp>
          <p:sp>
            <p:nvSpPr>
              <p:cNvPr id="85" name="Овал 84"/>
              <p:cNvSpPr/>
              <p:nvPr/>
            </p:nvSpPr>
            <p:spPr>
              <a:xfrm>
                <a:off x="214313" y="3786188"/>
                <a:ext cx="285750" cy="28575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13387" name="Группа 96"/>
            <p:cNvGrpSpPr>
              <a:grpSpLocks/>
            </p:cNvGrpSpPr>
            <p:nvPr/>
          </p:nvGrpSpPr>
          <p:grpSpPr bwMode="auto">
            <a:xfrm>
              <a:off x="585017" y="0"/>
              <a:ext cx="8412933" cy="781027"/>
              <a:chOff x="585017" y="0"/>
              <a:chExt cx="8412933" cy="781027"/>
            </a:xfrm>
          </p:grpSpPr>
          <p:sp>
            <p:nvSpPr>
              <p:cNvPr id="13417" name="WordArt 71"/>
              <p:cNvSpPr>
                <a:spLocks noChangeArrowheads="1" noChangeShapeType="1" noTextEdit="1"/>
              </p:cNvSpPr>
              <p:nvPr/>
            </p:nvSpPr>
            <p:spPr bwMode="auto">
              <a:xfrm rot="-177202">
                <a:off x="5943071" y="8841"/>
                <a:ext cx="357188" cy="542925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3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gradFill rotWithShape="1">
                      <a:gsLst>
                        <a:gs pos="0">
                          <a:srgbClr val="FFFF00"/>
                        </a:gs>
                        <a:gs pos="100000">
                          <a:srgbClr val="FF9933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effectLst>
                      <a:outerShdw dist="35921" dir="2700000" algn="ctr" rotWithShape="0">
                        <a:srgbClr val="C0C0C0">
                          <a:alpha val="79999"/>
                        </a:srgbClr>
                      </a:outerShdw>
                    </a:effectLst>
                    <a:latin typeface="Impact"/>
                  </a:rPr>
                  <a:t>6</a:t>
                </a:r>
              </a:p>
            </p:txBody>
          </p:sp>
          <p:sp>
            <p:nvSpPr>
              <p:cNvPr id="13418" name="WordArt 72"/>
              <p:cNvSpPr>
                <a:spLocks noChangeArrowheads="1" noChangeShapeType="1" noTextEdit="1"/>
              </p:cNvSpPr>
              <p:nvPr/>
            </p:nvSpPr>
            <p:spPr bwMode="auto">
              <a:xfrm rot="-1922016">
                <a:off x="7523966" y="42427"/>
                <a:ext cx="285750" cy="438150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solidFill>
                      <a:srgbClr val="336699"/>
                    </a:solidFill>
                    <a:effectLst>
                      <a:outerShdw dist="45791" dir="2021404" algn="ctr" rotWithShape="0">
                        <a:srgbClr val="B2B2B2">
                          <a:alpha val="79999"/>
                        </a:srgbClr>
                      </a:outerShdw>
                    </a:effectLst>
                    <a:latin typeface="Times New Roman"/>
                    <a:cs typeface="Times New Roman"/>
                  </a:rPr>
                  <a:t>7</a:t>
                </a:r>
              </a:p>
            </p:txBody>
          </p:sp>
          <p:sp>
            <p:nvSpPr>
              <p:cNvPr id="87" name="Прямоугольный треугольник 86"/>
              <p:cNvSpPr/>
              <p:nvPr/>
            </p:nvSpPr>
            <p:spPr>
              <a:xfrm rot="18886340">
                <a:off x="1505745" y="-103982"/>
                <a:ext cx="342900" cy="557213"/>
              </a:xfrm>
              <a:prstGeom prst="rtTriangl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90" name="Правильный пятиугольник 89"/>
              <p:cNvSpPr/>
              <p:nvPr/>
            </p:nvSpPr>
            <p:spPr>
              <a:xfrm rot="2542222">
                <a:off x="904876" y="111125"/>
                <a:ext cx="549275" cy="563563"/>
              </a:xfrm>
              <a:prstGeom prst="pentagon">
                <a:avLst/>
              </a:prstGeom>
              <a:solidFill>
                <a:srgbClr val="FFFF0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421" name="WordArt 66"/>
              <p:cNvSpPr>
                <a:spLocks noChangeArrowheads="1" noChangeShapeType="1" noTextEdit="1"/>
              </p:cNvSpPr>
              <p:nvPr/>
            </p:nvSpPr>
            <p:spPr bwMode="auto">
              <a:xfrm rot="1488882">
                <a:off x="7988547" y="81301"/>
                <a:ext cx="293687" cy="633413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32056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CC99FF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6600CC"/>
                        </a:gs>
                        <a:gs pos="100000">
                          <a:srgbClr val="CC00CC"/>
                        </a:gs>
                      </a:gsLst>
                      <a:lin ang="5400000" scaled="1"/>
                    </a:gradFill>
                    <a:latin typeface="Impact"/>
                  </a:rPr>
                  <a:t>1</a:t>
                </a:r>
              </a:p>
            </p:txBody>
          </p:sp>
          <p:sp>
            <p:nvSpPr>
              <p:cNvPr id="13422" name="WordArt 67" descr="Частый вертикальный"/>
              <p:cNvSpPr>
                <a:spLocks noChangeArrowheads="1" noChangeShapeType="1" noTextEdit="1"/>
              </p:cNvSpPr>
              <p:nvPr/>
            </p:nvSpPr>
            <p:spPr bwMode="auto">
              <a:xfrm rot="3577206">
                <a:off x="8563769" y="89694"/>
                <a:ext cx="266700" cy="601662"/>
              </a:xfrm>
              <a:prstGeom prst="rect">
                <a:avLst/>
              </a:prstGeom>
            </p:spPr>
            <p:txBody>
              <a:bodyPr wrap="none" fromWordArt="1">
                <a:prstTxWarp prst="textCurveUp">
                  <a:avLst>
                    <a:gd name="adj" fmla="val 40356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pattFill prst="dashHorz">
                      <a:fgClr>
                        <a:srgbClr val="808080"/>
                      </a:fgClr>
                      <a:bgClr>
                        <a:srgbClr val="FFFF00"/>
                      </a:bgClr>
                    </a:pattFill>
                    <a:effectLst>
                      <a:outerShdw dist="45791" dir="2021404" algn="ctr" rotWithShape="0">
                        <a:srgbClr val="808080">
                          <a:alpha val="79999"/>
                        </a:srgbClr>
                      </a:outerShdw>
                    </a:effectLst>
                    <a:latin typeface="Arial Black"/>
                  </a:rPr>
                  <a:t>2</a:t>
                </a:r>
              </a:p>
            </p:txBody>
          </p:sp>
          <p:sp>
            <p:nvSpPr>
              <p:cNvPr id="13423" name="WordArt 68"/>
              <p:cNvSpPr>
                <a:spLocks noChangeArrowheads="1" noChangeShapeType="1" noTextEdit="1"/>
              </p:cNvSpPr>
              <p:nvPr/>
            </p:nvSpPr>
            <p:spPr bwMode="auto">
              <a:xfrm rot="407523">
                <a:off x="6359077" y="177044"/>
                <a:ext cx="520294" cy="515069"/>
              </a:xfrm>
              <a:prstGeom prst="rect">
                <a:avLst/>
              </a:prstGeom>
            </p:spPr>
            <p:txBody>
              <a:bodyPr wrap="none" fromWordArt="1">
                <a:prstTxWarp prst="textDoubleWave1">
                  <a:avLst>
                    <a:gd name="adj1" fmla="val 1310"/>
                    <a:gd name="adj2" fmla="val 0"/>
                  </a:avLst>
                </a:prstTxWarp>
              </a:bodyPr>
              <a:lstStyle/>
              <a:p>
                <a:pPr algn="ctr"/>
                <a:r>
                  <a:rPr lang="ru-RU" sz="3600" kern="10" spc="-360">
                    <a:ln w="12700">
                      <a:solidFill>
                        <a:srgbClr val="000099"/>
                      </a:solidFill>
                      <a:round/>
                      <a:headEnd/>
                      <a:tailEnd/>
                    </a:ln>
                    <a:solidFill>
                      <a:srgbClr val="33CCFF"/>
                    </a:solidFill>
                    <a:latin typeface="Impact"/>
                  </a:rPr>
                  <a:t>3</a:t>
                </a:r>
              </a:p>
            </p:txBody>
          </p:sp>
          <p:sp>
            <p:nvSpPr>
              <p:cNvPr id="13424" name="WordArt 69" descr="Белый мрамор"/>
              <p:cNvSpPr>
                <a:spLocks noChangeArrowheads="1" noChangeShapeType="1" noTextEdit="1"/>
              </p:cNvSpPr>
              <p:nvPr/>
            </p:nvSpPr>
            <p:spPr bwMode="auto">
              <a:xfrm rot="4573464">
                <a:off x="5093601" y="76152"/>
                <a:ext cx="333375" cy="600075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  <a:latin typeface="Arial Black"/>
                  </a:rPr>
                  <a:t>4</a:t>
                </a:r>
              </a:p>
            </p:txBody>
          </p:sp>
          <p:sp>
            <p:nvSpPr>
              <p:cNvPr id="13425" name="WordArt 70"/>
              <p:cNvSpPr>
                <a:spLocks noChangeArrowheads="1" noChangeShapeType="1" noTextEdit="1"/>
              </p:cNvSpPr>
              <p:nvPr/>
            </p:nvSpPr>
            <p:spPr bwMode="auto">
              <a:xfrm rot="7061145">
                <a:off x="7110116" y="127272"/>
                <a:ext cx="333375" cy="609600"/>
              </a:xfrm>
              <a:prstGeom prst="rect">
                <a:avLst/>
              </a:prstGeom>
            </p:spPr>
            <p:txBody>
              <a:bodyPr wrap="none" fromWordArt="1">
                <a:prstTxWarp prst="textTriangle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FFFFCC"/>
                        </a:gs>
                        <a:gs pos="100000">
                          <a:srgbClr val="FF9999"/>
                        </a:gs>
                      </a:gsLst>
                      <a:lin ang="5400000" scaled="1"/>
                    </a:gradFill>
                    <a:latin typeface="Times New Roman"/>
                    <a:cs typeface="Times New Roman"/>
                  </a:rPr>
                  <a:t>5</a:t>
                </a:r>
              </a:p>
            </p:txBody>
          </p:sp>
          <p:sp>
            <p:nvSpPr>
              <p:cNvPr id="13426" name="WordArt 73"/>
              <p:cNvSpPr>
                <a:spLocks noChangeArrowheads="1" noChangeShapeType="1" noTextEdit="1"/>
              </p:cNvSpPr>
              <p:nvPr/>
            </p:nvSpPr>
            <p:spPr bwMode="auto">
              <a:xfrm rot="5400000">
                <a:off x="2152630" y="61893"/>
                <a:ext cx="428629" cy="590550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fontAlgn="auto"/>
                <a:r>
                  <a:rPr lang="ru-RU" sz="3600" i="1" kern="10">
                    <a:ln w="9525">
                      <a:solidFill>
                        <a:srgbClr val="800000"/>
                      </a:solidFill>
                      <a:round/>
                      <a:headEnd/>
                      <a:tailEnd/>
                    </a:ln>
                    <a:solidFill>
                      <a:srgbClr val="CC00FF"/>
                    </a:solidFill>
                    <a:effectLst>
                      <a:outerShdw dist="35921" dir="2700000" algn="ctr" rotWithShape="0">
                        <a:srgbClr val="B2B2B2">
                          <a:alpha val="79999"/>
                        </a:srgbClr>
                      </a:outerShdw>
                    </a:effectLst>
                    <a:latin typeface="Arial Black"/>
                  </a:rPr>
                  <a:t>8</a:t>
                </a:r>
              </a:p>
            </p:txBody>
          </p:sp>
          <p:sp>
            <p:nvSpPr>
              <p:cNvPr id="13427" name="WordArt 67" descr="Частый вертикальный"/>
              <p:cNvSpPr>
                <a:spLocks noChangeArrowheads="1" noChangeShapeType="1" noTextEdit="1"/>
              </p:cNvSpPr>
              <p:nvPr/>
            </p:nvSpPr>
            <p:spPr bwMode="auto">
              <a:xfrm>
                <a:off x="4572000" y="142852"/>
                <a:ext cx="266700" cy="601663"/>
              </a:xfrm>
              <a:prstGeom prst="rect">
                <a:avLst/>
              </a:prstGeom>
            </p:spPr>
            <p:txBody>
              <a:bodyPr wrap="none" fromWordArt="1">
                <a:prstTxWarp prst="textCurveUp">
                  <a:avLst>
                    <a:gd name="adj" fmla="val 12088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pattFill prst="dashHorz">
                      <a:fgClr>
                        <a:srgbClr val="808080"/>
                      </a:fgClr>
                      <a:bgClr>
                        <a:srgbClr val="FFFF00"/>
                      </a:bgClr>
                    </a:pattFill>
                    <a:effectLst>
                      <a:outerShdw dist="45791" dir="2021404" algn="ctr" rotWithShape="0">
                        <a:srgbClr val="808080">
                          <a:alpha val="79999"/>
                        </a:srgbClr>
                      </a:outerShdw>
                    </a:effectLst>
                    <a:latin typeface="Arial Black"/>
                  </a:rPr>
                  <a:t>2</a:t>
                </a:r>
              </a:p>
            </p:txBody>
          </p:sp>
          <p:sp>
            <p:nvSpPr>
              <p:cNvPr id="13428" name="WordArt 66"/>
              <p:cNvSpPr>
                <a:spLocks noChangeArrowheads="1" noChangeShapeType="1" noTextEdit="1"/>
              </p:cNvSpPr>
              <p:nvPr/>
            </p:nvSpPr>
            <p:spPr bwMode="auto">
              <a:xfrm>
                <a:off x="3286116" y="0"/>
                <a:ext cx="292100" cy="633413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32056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CC99FF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6600CC"/>
                        </a:gs>
                        <a:gs pos="100000">
                          <a:srgbClr val="CC00CC"/>
                        </a:gs>
                      </a:gsLst>
                      <a:lin ang="5400000" scaled="1"/>
                    </a:gradFill>
                    <a:latin typeface="Impact"/>
                  </a:rPr>
                  <a:t>1</a:t>
                </a:r>
              </a:p>
            </p:txBody>
          </p:sp>
          <p:sp>
            <p:nvSpPr>
              <p:cNvPr id="13429" name="WordArt 68"/>
              <p:cNvSpPr>
                <a:spLocks noChangeArrowheads="1" noChangeShapeType="1" noTextEdit="1"/>
              </p:cNvSpPr>
              <p:nvPr/>
            </p:nvSpPr>
            <p:spPr bwMode="auto">
              <a:xfrm rot="-168383">
                <a:off x="585017" y="6775"/>
                <a:ext cx="290513" cy="560387"/>
              </a:xfrm>
              <a:prstGeom prst="rect">
                <a:avLst/>
              </a:prstGeom>
            </p:spPr>
            <p:txBody>
              <a:bodyPr wrap="none" fromWordArt="1">
                <a:prstTxWarp prst="textDoubleWave1">
                  <a:avLst>
                    <a:gd name="adj1" fmla="val 0"/>
                    <a:gd name="adj2" fmla="val -10000"/>
                  </a:avLst>
                </a:prstTxWarp>
              </a:bodyPr>
              <a:lstStyle/>
              <a:p>
                <a:pPr algn="ctr"/>
                <a:r>
                  <a:rPr lang="ru-RU" sz="3600" kern="10" spc="-360">
                    <a:ln w="12700">
                      <a:solidFill>
                        <a:srgbClr val="000099"/>
                      </a:solidFill>
                      <a:round/>
                      <a:headEnd/>
                      <a:tailEnd/>
                    </a:ln>
                    <a:solidFill>
                      <a:srgbClr val="33CCFF"/>
                    </a:solidFill>
                    <a:latin typeface="Impact"/>
                  </a:rPr>
                  <a:t>3</a:t>
                </a:r>
              </a:p>
            </p:txBody>
          </p:sp>
          <p:sp>
            <p:nvSpPr>
              <p:cNvPr id="13430" name="WordArt 72"/>
              <p:cNvSpPr>
                <a:spLocks noChangeArrowheads="1" noChangeShapeType="1" noTextEdit="1"/>
              </p:cNvSpPr>
              <p:nvPr/>
            </p:nvSpPr>
            <p:spPr bwMode="auto">
              <a:xfrm rot="3646514">
                <a:off x="4105562" y="34751"/>
                <a:ext cx="336573" cy="438150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solidFill>
                      <a:srgbClr val="336699"/>
                    </a:solidFill>
                    <a:effectLst>
                      <a:outerShdw dist="45791" dir="2021404" algn="ctr" rotWithShape="0">
                        <a:srgbClr val="B2B2B2">
                          <a:alpha val="79999"/>
                        </a:srgbClr>
                      </a:outerShdw>
                    </a:effectLst>
                    <a:latin typeface="Times New Roman"/>
                    <a:cs typeface="Times New Roman"/>
                  </a:rPr>
                  <a:t>7</a:t>
                </a:r>
              </a:p>
            </p:txBody>
          </p:sp>
          <p:sp>
            <p:nvSpPr>
              <p:cNvPr id="102" name="Овал 101"/>
              <p:cNvSpPr/>
              <p:nvPr/>
            </p:nvSpPr>
            <p:spPr>
              <a:xfrm rot="5400000">
                <a:off x="3714751" y="357188"/>
                <a:ext cx="285750" cy="28575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432" name="WordArt 74"/>
              <p:cNvSpPr>
                <a:spLocks noChangeArrowheads="1" noChangeShapeType="1" noTextEdit="1"/>
              </p:cNvSpPr>
              <p:nvPr/>
            </p:nvSpPr>
            <p:spPr bwMode="auto">
              <a:xfrm>
                <a:off x="2714612" y="142852"/>
                <a:ext cx="423862" cy="638175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33CC33"/>
                    </a:solidFill>
                    <a:latin typeface="Arial Black"/>
                  </a:rPr>
                  <a:t>4</a:t>
                </a:r>
              </a:p>
            </p:txBody>
          </p:sp>
          <p:sp>
            <p:nvSpPr>
              <p:cNvPr id="96" name="Прямоугольный треугольник 95"/>
              <p:cNvSpPr/>
              <p:nvPr/>
            </p:nvSpPr>
            <p:spPr>
              <a:xfrm rot="13396078">
                <a:off x="5430837" y="184150"/>
                <a:ext cx="342900" cy="557213"/>
              </a:xfrm>
              <a:prstGeom prst="rtTriangl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13388" name="Группа 97"/>
            <p:cNvGrpSpPr>
              <a:grpSpLocks/>
            </p:cNvGrpSpPr>
            <p:nvPr/>
          </p:nvGrpSpPr>
          <p:grpSpPr bwMode="auto">
            <a:xfrm>
              <a:off x="571472" y="6076973"/>
              <a:ext cx="8412933" cy="781027"/>
              <a:chOff x="585017" y="0"/>
              <a:chExt cx="8412933" cy="781027"/>
            </a:xfrm>
          </p:grpSpPr>
          <p:sp>
            <p:nvSpPr>
              <p:cNvPr id="13400" name="WordArt 71"/>
              <p:cNvSpPr>
                <a:spLocks noChangeArrowheads="1" noChangeShapeType="1" noTextEdit="1"/>
              </p:cNvSpPr>
              <p:nvPr/>
            </p:nvSpPr>
            <p:spPr bwMode="auto">
              <a:xfrm rot="-177202">
                <a:off x="5943071" y="8841"/>
                <a:ext cx="357188" cy="542925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3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gradFill rotWithShape="1">
                      <a:gsLst>
                        <a:gs pos="0">
                          <a:srgbClr val="FFFF00"/>
                        </a:gs>
                        <a:gs pos="100000">
                          <a:srgbClr val="FF9933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effectLst>
                      <a:outerShdw dist="35921" dir="2700000" algn="ctr" rotWithShape="0">
                        <a:srgbClr val="C0C0C0">
                          <a:alpha val="79999"/>
                        </a:srgbClr>
                      </a:outerShdw>
                    </a:effectLst>
                    <a:latin typeface="Impact"/>
                  </a:rPr>
                  <a:t>6</a:t>
                </a:r>
              </a:p>
            </p:txBody>
          </p:sp>
          <p:sp>
            <p:nvSpPr>
              <p:cNvPr id="13401" name="WordArt 72"/>
              <p:cNvSpPr>
                <a:spLocks noChangeArrowheads="1" noChangeShapeType="1" noTextEdit="1"/>
              </p:cNvSpPr>
              <p:nvPr/>
            </p:nvSpPr>
            <p:spPr bwMode="auto">
              <a:xfrm rot="-1922016">
                <a:off x="7523966" y="42427"/>
                <a:ext cx="285750" cy="438150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solidFill>
                      <a:srgbClr val="336699"/>
                    </a:solidFill>
                    <a:effectLst>
                      <a:outerShdw dist="45791" dir="2021404" algn="ctr" rotWithShape="0">
                        <a:srgbClr val="B2B2B2">
                          <a:alpha val="79999"/>
                        </a:srgbClr>
                      </a:outerShdw>
                    </a:effectLst>
                    <a:latin typeface="Times New Roman"/>
                    <a:cs typeface="Times New Roman"/>
                  </a:rPr>
                  <a:t>7</a:t>
                </a:r>
              </a:p>
            </p:txBody>
          </p:sp>
          <p:sp>
            <p:nvSpPr>
              <p:cNvPr id="101" name="Прямоугольный треугольник 100"/>
              <p:cNvSpPr/>
              <p:nvPr/>
            </p:nvSpPr>
            <p:spPr>
              <a:xfrm rot="18886340">
                <a:off x="1505002" y="-104004"/>
                <a:ext cx="342900" cy="557212"/>
              </a:xfrm>
              <a:prstGeom prst="rtTriangl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03" name="Правильный пятиугольник 102"/>
              <p:cNvSpPr/>
              <p:nvPr/>
            </p:nvSpPr>
            <p:spPr>
              <a:xfrm rot="2542222">
                <a:off x="904133" y="111102"/>
                <a:ext cx="549275" cy="563563"/>
              </a:xfrm>
              <a:prstGeom prst="pentagon">
                <a:avLst/>
              </a:prstGeom>
              <a:solidFill>
                <a:srgbClr val="FFFF0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404" name="WordArt 66"/>
              <p:cNvSpPr>
                <a:spLocks noChangeArrowheads="1" noChangeShapeType="1" noTextEdit="1"/>
              </p:cNvSpPr>
              <p:nvPr/>
            </p:nvSpPr>
            <p:spPr bwMode="auto">
              <a:xfrm rot="1488882">
                <a:off x="7988547" y="81301"/>
                <a:ext cx="293687" cy="633413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32056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CC99FF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6600CC"/>
                        </a:gs>
                        <a:gs pos="100000">
                          <a:srgbClr val="CC00CC"/>
                        </a:gs>
                      </a:gsLst>
                      <a:lin ang="5400000" scaled="1"/>
                    </a:gradFill>
                    <a:latin typeface="Impact"/>
                  </a:rPr>
                  <a:t>1</a:t>
                </a:r>
              </a:p>
            </p:txBody>
          </p:sp>
          <p:sp>
            <p:nvSpPr>
              <p:cNvPr id="13405" name="WordArt 67" descr="Частый вертикальный"/>
              <p:cNvSpPr>
                <a:spLocks noChangeArrowheads="1" noChangeShapeType="1" noTextEdit="1"/>
              </p:cNvSpPr>
              <p:nvPr/>
            </p:nvSpPr>
            <p:spPr bwMode="auto">
              <a:xfrm rot="3577206">
                <a:off x="8563769" y="89694"/>
                <a:ext cx="266700" cy="601662"/>
              </a:xfrm>
              <a:prstGeom prst="rect">
                <a:avLst/>
              </a:prstGeom>
            </p:spPr>
            <p:txBody>
              <a:bodyPr wrap="none" fromWordArt="1">
                <a:prstTxWarp prst="textCurveUp">
                  <a:avLst>
                    <a:gd name="adj" fmla="val 40356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pattFill prst="dashHorz">
                      <a:fgClr>
                        <a:srgbClr val="808080"/>
                      </a:fgClr>
                      <a:bgClr>
                        <a:srgbClr val="FFFF00"/>
                      </a:bgClr>
                    </a:pattFill>
                    <a:effectLst>
                      <a:outerShdw dist="45791" dir="2021404" algn="ctr" rotWithShape="0">
                        <a:srgbClr val="808080">
                          <a:alpha val="79999"/>
                        </a:srgbClr>
                      </a:outerShdw>
                    </a:effectLst>
                    <a:latin typeface="Arial Black"/>
                  </a:rPr>
                  <a:t>2</a:t>
                </a:r>
              </a:p>
            </p:txBody>
          </p:sp>
          <p:sp>
            <p:nvSpPr>
              <p:cNvPr id="13406" name="WordArt 68"/>
              <p:cNvSpPr>
                <a:spLocks noChangeArrowheads="1" noChangeShapeType="1" noTextEdit="1"/>
              </p:cNvSpPr>
              <p:nvPr/>
            </p:nvSpPr>
            <p:spPr bwMode="auto">
              <a:xfrm rot="407523">
                <a:off x="6359077" y="177044"/>
                <a:ext cx="520294" cy="515069"/>
              </a:xfrm>
              <a:prstGeom prst="rect">
                <a:avLst/>
              </a:prstGeom>
            </p:spPr>
            <p:txBody>
              <a:bodyPr wrap="none" fromWordArt="1">
                <a:prstTxWarp prst="textDoubleWave1">
                  <a:avLst>
                    <a:gd name="adj1" fmla="val 1310"/>
                    <a:gd name="adj2" fmla="val 0"/>
                  </a:avLst>
                </a:prstTxWarp>
              </a:bodyPr>
              <a:lstStyle/>
              <a:p>
                <a:pPr algn="ctr"/>
                <a:r>
                  <a:rPr lang="ru-RU" sz="3600" kern="10" spc="-360">
                    <a:ln w="12700">
                      <a:solidFill>
                        <a:srgbClr val="000099"/>
                      </a:solidFill>
                      <a:round/>
                      <a:headEnd/>
                      <a:tailEnd/>
                    </a:ln>
                    <a:solidFill>
                      <a:srgbClr val="33CCFF"/>
                    </a:solidFill>
                    <a:latin typeface="Impact"/>
                  </a:rPr>
                  <a:t>3</a:t>
                </a:r>
              </a:p>
            </p:txBody>
          </p:sp>
          <p:sp>
            <p:nvSpPr>
              <p:cNvPr id="13407" name="WordArt 69" descr="Белый мрамор"/>
              <p:cNvSpPr>
                <a:spLocks noChangeArrowheads="1" noChangeShapeType="1" noTextEdit="1"/>
              </p:cNvSpPr>
              <p:nvPr/>
            </p:nvSpPr>
            <p:spPr bwMode="auto">
              <a:xfrm rot="4573464">
                <a:off x="5093601" y="76152"/>
                <a:ext cx="333375" cy="600075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  <a:latin typeface="Arial Black"/>
                  </a:rPr>
                  <a:t>4</a:t>
                </a:r>
              </a:p>
            </p:txBody>
          </p:sp>
          <p:sp>
            <p:nvSpPr>
              <p:cNvPr id="13408" name="WordArt 70"/>
              <p:cNvSpPr>
                <a:spLocks noChangeArrowheads="1" noChangeShapeType="1" noTextEdit="1"/>
              </p:cNvSpPr>
              <p:nvPr/>
            </p:nvSpPr>
            <p:spPr bwMode="auto">
              <a:xfrm rot="7061145">
                <a:off x="7110116" y="127272"/>
                <a:ext cx="333375" cy="609600"/>
              </a:xfrm>
              <a:prstGeom prst="rect">
                <a:avLst/>
              </a:prstGeom>
            </p:spPr>
            <p:txBody>
              <a:bodyPr wrap="none" fromWordArt="1">
                <a:prstTxWarp prst="textTriangle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FFFFCC"/>
                        </a:gs>
                        <a:gs pos="100000">
                          <a:srgbClr val="FF9999"/>
                        </a:gs>
                      </a:gsLst>
                      <a:lin ang="5400000" scaled="1"/>
                    </a:gradFill>
                    <a:latin typeface="Times New Roman"/>
                    <a:cs typeface="Times New Roman"/>
                  </a:rPr>
                  <a:t>5</a:t>
                </a:r>
              </a:p>
            </p:txBody>
          </p:sp>
          <p:sp>
            <p:nvSpPr>
              <p:cNvPr id="13409" name="WordArt 73"/>
              <p:cNvSpPr>
                <a:spLocks noChangeArrowheads="1" noChangeShapeType="1" noTextEdit="1"/>
              </p:cNvSpPr>
              <p:nvPr/>
            </p:nvSpPr>
            <p:spPr bwMode="auto">
              <a:xfrm rot="5400000">
                <a:off x="2152630" y="61893"/>
                <a:ext cx="428629" cy="590550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fontAlgn="auto"/>
                <a:r>
                  <a:rPr lang="ru-RU" sz="3600" i="1" kern="10">
                    <a:ln w="9525">
                      <a:solidFill>
                        <a:srgbClr val="800000"/>
                      </a:solidFill>
                      <a:round/>
                      <a:headEnd/>
                      <a:tailEnd/>
                    </a:ln>
                    <a:solidFill>
                      <a:srgbClr val="CC00FF"/>
                    </a:solidFill>
                    <a:effectLst>
                      <a:outerShdw dist="35921" dir="2700000" algn="ctr" rotWithShape="0">
                        <a:srgbClr val="B2B2B2">
                          <a:alpha val="79999"/>
                        </a:srgbClr>
                      </a:outerShdw>
                    </a:effectLst>
                    <a:latin typeface="Arial Black"/>
                  </a:rPr>
                  <a:t>8</a:t>
                </a:r>
              </a:p>
            </p:txBody>
          </p:sp>
          <p:sp>
            <p:nvSpPr>
              <p:cNvPr id="13410" name="WordArt 67" descr="Частый вертикальный"/>
              <p:cNvSpPr>
                <a:spLocks noChangeArrowheads="1" noChangeShapeType="1" noTextEdit="1"/>
              </p:cNvSpPr>
              <p:nvPr/>
            </p:nvSpPr>
            <p:spPr bwMode="auto">
              <a:xfrm>
                <a:off x="4572000" y="142852"/>
                <a:ext cx="266700" cy="601663"/>
              </a:xfrm>
              <a:prstGeom prst="rect">
                <a:avLst/>
              </a:prstGeom>
            </p:spPr>
            <p:txBody>
              <a:bodyPr wrap="none" fromWordArt="1">
                <a:prstTxWarp prst="textCurveUp">
                  <a:avLst>
                    <a:gd name="adj" fmla="val 12088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pattFill prst="dashHorz">
                      <a:fgClr>
                        <a:srgbClr val="808080"/>
                      </a:fgClr>
                      <a:bgClr>
                        <a:srgbClr val="FFFF00"/>
                      </a:bgClr>
                    </a:pattFill>
                    <a:effectLst>
                      <a:outerShdw dist="45791" dir="2021404" algn="ctr" rotWithShape="0">
                        <a:srgbClr val="808080">
                          <a:alpha val="79999"/>
                        </a:srgbClr>
                      </a:outerShdw>
                    </a:effectLst>
                    <a:latin typeface="Arial Black"/>
                  </a:rPr>
                  <a:t>2</a:t>
                </a:r>
              </a:p>
            </p:txBody>
          </p:sp>
          <p:sp>
            <p:nvSpPr>
              <p:cNvPr id="13411" name="WordArt 66"/>
              <p:cNvSpPr>
                <a:spLocks noChangeArrowheads="1" noChangeShapeType="1" noTextEdit="1"/>
              </p:cNvSpPr>
              <p:nvPr/>
            </p:nvSpPr>
            <p:spPr bwMode="auto">
              <a:xfrm>
                <a:off x="3286116" y="0"/>
                <a:ext cx="292100" cy="633413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32056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CC99FF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6600CC"/>
                        </a:gs>
                        <a:gs pos="100000">
                          <a:srgbClr val="CC00CC"/>
                        </a:gs>
                      </a:gsLst>
                      <a:lin ang="5400000" scaled="1"/>
                    </a:gradFill>
                    <a:latin typeface="Impact"/>
                  </a:rPr>
                  <a:t>1</a:t>
                </a:r>
              </a:p>
            </p:txBody>
          </p:sp>
          <p:sp>
            <p:nvSpPr>
              <p:cNvPr id="13412" name="WordArt 68"/>
              <p:cNvSpPr>
                <a:spLocks noChangeArrowheads="1" noChangeShapeType="1" noTextEdit="1"/>
              </p:cNvSpPr>
              <p:nvPr/>
            </p:nvSpPr>
            <p:spPr bwMode="auto">
              <a:xfrm rot="-168383">
                <a:off x="585017" y="6775"/>
                <a:ext cx="290513" cy="560387"/>
              </a:xfrm>
              <a:prstGeom prst="rect">
                <a:avLst/>
              </a:prstGeom>
            </p:spPr>
            <p:txBody>
              <a:bodyPr wrap="none" fromWordArt="1">
                <a:prstTxWarp prst="textDoubleWave1">
                  <a:avLst>
                    <a:gd name="adj1" fmla="val 0"/>
                    <a:gd name="adj2" fmla="val -10000"/>
                  </a:avLst>
                </a:prstTxWarp>
              </a:bodyPr>
              <a:lstStyle/>
              <a:p>
                <a:pPr algn="ctr"/>
                <a:r>
                  <a:rPr lang="ru-RU" sz="3600" kern="10" spc="-360">
                    <a:ln w="12700">
                      <a:solidFill>
                        <a:srgbClr val="000099"/>
                      </a:solidFill>
                      <a:round/>
                      <a:headEnd/>
                      <a:tailEnd/>
                    </a:ln>
                    <a:solidFill>
                      <a:srgbClr val="33CCFF"/>
                    </a:solidFill>
                    <a:latin typeface="Impact"/>
                  </a:rPr>
                  <a:t>3</a:t>
                </a:r>
              </a:p>
            </p:txBody>
          </p:sp>
          <p:sp>
            <p:nvSpPr>
              <p:cNvPr id="13413" name="WordArt 72"/>
              <p:cNvSpPr>
                <a:spLocks noChangeArrowheads="1" noChangeShapeType="1" noTextEdit="1"/>
              </p:cNvSpPr>
              <p:nvPr/>
            </p:nvSpPr>
            <p:spPr bwMode="auto">
              <a:xfrm rot="3646514">
                <a:off x="4105562" y="34751"/>
                <a:ext cx="336573" cy="438150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solidFill>
                      <a:srgbClr val="336699"/>
                    </a:solidFill>
                    <a:effectLst>
                      <a:outerShdw dist="45791" dir="2021404" algn="ctr" rotWithShape="0">
                        <a:srgbClr val="B2B2B2">
                          <a:alpha val="79999"/>
                        </a:srgbClr>
                      </a:outerShdw>
                    </a:effectLst>
                    <a:latin typeface="Times New Roman"/>
                    <a:cs typeface="Times New Roman"/>
                  </a:rPr>
                  <a:t>7</a:t>
                </a:r>
              </a:p>
            </p:txBody>
          </p:sp>
          <p:sp>
            <p:nvSpPr>
              <p:cNvPr id="114" name="Овал 113"/>
              <p:cNvSpPr/>
              <p:nvPr/>
            </p:nvSpPr>
            <p:spPr>
              <a:xfrm rot="5400000">
                <a:off x="3714008" y="357165"/>
                <a:ext cx="285750" cy="28575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415" name="WordArt 74"/>
              <p:cNvSpPr>
                <a:spLocks noChangeArrowheads="1" noChangeShapeType="1" noTextEdit="1"/>
              </p:cNvSpPr>
              <p:nvPr/>
            </p:nvSpPr>
            <p:spPr bwMode="auto">
              <a:xfrm>
                <a:off x="2714612" y="142852"/>
                <a:ext cx="423862" cy="638175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33CC33"/>
                    </a:solidFill>
                    <a:latin typeface="Arial Black"/>
                  </a:rPr>
                  <a:t>4</a:t>
                </a:r>
              </a:p>
            </p:txBody>
          </p:sp>
          <p:sp>
            <p:nvSpPr>
              <p:cNvPr id="116" name="Прямоугольный треугольник 115"/>
              <p:cNvSpPr/>
              <p:nvPr/>
            </p:nvSpPr>
            <p:spPr>
              <a:xfrm rot="13396078">
                <a:off x="5430095" y="184127"/>
                <a:ext cx="342900" cy="557213"/>
              </a:xfrm>
              <a:prstGeom prst="rtTriangl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13389" name="Группа 131"/>
            <p:cNvGrpSpPr>
              <a:grpSpLocks/>
            </p:cNvGrpSpPr>
            <p:nvPr/>
          </p:nvGrpSpPr>
          <p:grpSpPr bwMode="auto">
            <a:xfrm>
              <a:off x="8572528" y="664306"/>
              <a:ext cx="571472" cy="5550779"/>
              <a:chOff x="8572528" y="664306"/>
              <a:chExt cx="571472" cy="5550779"/>
            </a:xfrm>
          </p:grpSpPr>
          <p:sp>
            <p:nvSpPr>
              <p:cNvPr id="13390" name="WordArt 66"/>
              <p:cNvSpPr>
                <a:spLocks noChangeArrowheads="1" noChangeShapeType="1" noTextEdit="1"/>
              </p:cNvSpPr>
              <p:nvPr/>
            </p:nvSpPr>
            <p:spPr bwMode="auto">
              <a:xfrm rot="1325245">
                <a:off x="8716935" y="1996713"/>
                <a:ext cx="319708" cy="633412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32056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CC99FF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6600CC"/>
                        </a:gs>
                        <a:gs pos="100000">
                          <a:srgbClr val="CC00CC"/>
                        </a:gs>
                      </a:gsLst>
                      <a:lin ang="5400000" scaled="1"/>
                    </a:gradFill>
                    <a:latin typeface="Impact"/>
                  </a:rPr>
                  <a:t>1</a:t>
                </a:r>
              </a:p>
            </p:txBody>
          </p:sp>
          <p:sp>
            <p:nvSpPr>
              <p:cNvPr id="13391" name="WordArt 68"/>
              <p:cNvSpPr>
                <a:spLocks noChangeArrowheads="1" noChangeShapeType="1" noTextEdit="1"/>
              </p:cNvSpPr>
              <p:nvPr/>
            </p:nvSpPr>
            <p:spPr bwMode="auto">
              <a:xfrm rot="-971353">
                <a:off x="8706047" y="1321519"/>
                <a:ext cx="351305" cy="671513"/>
              </a:xfrm>
              <a:prstGeom prst="rect">
                <a:avLst/>
              </a:prstGeom>
            </p:spPr>
            <p:txBody>
              <a:bodyPr wrap="none" fromWordArt="1">
                <a:prstTxWarp prst="textDoubleWave1">
                  <a:avLst>
                    <a:gd name="adj1" fmla="val 0"/>
                    <a:gd name="adj2" fmla="val 0"/>
                  </a:avLst>
                </a:prstTxWarp>
              </a:bodyPr>
              <a:lstStyle/>
              <a:p>
                <a:pPr algn="ctr"/>
                <a:r>
                  <a:rPr lang="ru-RU" sz="3600" kern="10" spc="-360">
                    <a:ln w="12700">
                      <a:solidFill>
                        <a:srgbClr val="000099"/>
                      </a:solidFill>
                      <a:round/>
                      <a:headEnd/>
                      <a:tailEnd/>
                    </a:ln>
                    <a:solidFill>
                      <a:srgbClr val="33CCFF"/>
                    </a:solidFill>
                    <a:latin typeface="Impact"/>
                  </a:rPr>
                  <a:t>3</a:t>
                </a:r>
              </a:p>
            </p:txBody>
          </p:sp>
          <p:sp>
            <p:nvSpPr>
              <p:cNvPr id="13392" name="WordArt 69" descr="Белый мрамор"/>
              <p:cNvSpPr>
                <a:spLocks noChangeArrowheads="1" noChangeShapeType="1" noTextEdit="1"/>
              </p:cNvSpPr>
              <p:nvPr/>
            </p:nvSpPr>
            <p:spPr bwMode="auto">
              <a:xfrm rot="-826536">
                <a:off x="8715228" y="3177782"/>
                <a:ext cx="362542" cy="600075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  <a:latin typeface="Arial Black"/>
                  </a:rPr>
                  <a:t>4</a:t>
                </a:r>
              </a:p>
            </p:txBody>
          </p:sp>
          <p:sp>
            <p:nvSpPr>
              <p:cNvPr id="13393" name="WordArt 70"/>
              <p:cNvSpPr>
                <a:spLocks noChangeArrowheads="1" noChangeShapeType="1" noTextEdit="1"/>
              </p:cNvSpPr>
              <p:nvPr/>
            </p:nvSpPr>
            <p:spPr bwMode="auto">
              <a:xfrm rot="1661145">
                <a:off x="8773970" y="664306"/>
                <a:ext cx="242283" cy="609600"/>
              </a:xfrm>
              <a:prstGeom prst="rect">
                <a:avLst/>
              </a:prstGeom>
            </p:spPr>
            <p:txBody>
              <a:bodyPr wrap="none" fromWordArt="1">
                <a:prstTxWarp prst="textTriangle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FFFFCC"/>
                        </a:gs>
                        <a:gs pos="100000">
                          <a:srgbClr val="FF9999"/>
                        </a:gs>
                      </a:gsLst>
                      <a:lin ang="5400000" scaled="1"/>
                    </a:gradFill>
                    <a:latin typeface="Times New Roman"/>
                    <a:cs typeface="Times New Roman"/>
                  </a:rPr>
                  <a:t>5</a:t>
                </a:r>
              </a:p>
            </p:txBody>
          </p:sp>
          <p:sp>
            <p:nvSpPr>
              <p:cNvPr id="13394" name="WordArt 67" descr="Частый вертикальный"/>
              <p:cNvSpPr>
                <a:spLocks noChangeArrowheads="1" noChangeShapeType="1" noTextEdit="1"/>
              </p:cNvSpPr>
              <p:nvPr/>
            </p:nvSpPr>
            <p:spPr bwMode="auto">
              <a:xfrm rot="3191254">
                <a:off x="8715871" y="2607274"/>
                <a:ext cx="339293" cy="500444"/>
              </a:xfrm>
              <a:prstGeom prst="rect">
                <a:avLst/>
              </a:prstGeom>
            </p:spPr>
            <p:txBody>
              <a:bodyPr wrap="none" fromWordArt="1">
                <a:prstTxWarp prst="textCurveUp">
                  <a:avLst>
                    <a:gd name="adj" fmla="val 22843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pattFill prst="dashHorz">
                      <a:fgClr>
                        <a:srgbClr val="808080"/>
                      </a:fgClr>
                      <a:bgClr>
                        <a:srgbClr val="FFFF00"/>
                      </a:bgClr>
                    </a:pattFill>
                    <a:effectLst>
                      <a:outerShdw dist="45791" dir="2021404" algn="ctr" rotWithShape="0">
                        <a:srgbClr val="808080">
                          <a:alpha val="79999"/>
                        </a:srgbClr>
                      </a:outerShdw>
                    </a:effectLst>
                    <a:latin typeface="Arial Black"/>
                  </a:rPr>
                  <a:t>2</a:t>
                </a:r>
              </a:p>
            </p:txBody>
          </p:sp>
          <p:grpSp>
            <p:nvGrpSpPr>
              <p:cNvPr id="13395" name="Группа 130"/>
              <p:cNvGrpSpPr>
                <a:grpSpLocks/>
              </p:cNvGrpSpPr>
              <p:nvPr/>
            </p:nvGrpSpPr>
            <p:grpSpPr bwMode="auto">
              <a:xfrm>
                <a:off x="8572528" y="3857628"/>
                <a:ext cx="571472" cy="2357457"/>
                <a:chOff x="8572528" y="3857628"/>
                <a:chExt cx="571472" cy="2357457"/>
              </a:xfrm>
            </p:grpSpPr>
            <p:sp>
              <p:nvSpPr>
                <p:cNvPr id="13396" name="WordArt 73"/>
                <p:cNvSpPr>
                  <a:spLocks noChangeArrowheads="1" noChangeShapeType="1" noTextEdit="1"/>
                </p:cNvSpPr>
                <p:nvPr/>
              </p:nvSpPr>
              <p:spPr bwMode="auto">
                <a:xfrm rot="5400000">
                  <a:off x="8608230" y="5679316"/>
                  <a:ext cx="500067" cy="571472"/>
                </a:xfrm>
                <a:prstGeom prst="rect">
                  <a:avLst/>
                </a:prstGeom>
              </p:spPr>
              <p:txBody>
                <a:bodyPr vert="wordArtVert"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 fontAlgn="auto"/>
                  <a:r>
                    <a:rPr lang="ru-RU" sz="3600" i="1" kern="10">
                      <a:ln w="9525">
                        <a:solidFill>
                          <a:srgbClr val="800000"/>
                        </a:solidFill>
                        <a:round/>
                        <a:headEnd/>
                        <a:tailEnd/>
                      </a:ln>
                      <a:solidFill>
                        <a:srgbClr val="FFFF00"/>
                      </a:solidFill>
                      <a:effectLst>
                        <a:outerShdw dist="35921" dir="2700000" algn="ctr" rotWithShape="0">
                          <a:srgbClr val="B2B2B2">
                            <a:alpha val="79999"/>
                          </a:srgbClr>
                        </a:outerShdw>
                      </a:effectLst>
                      <a:latin typeface="Arial Black"/>
                    </a:rPr>
                    <a:t>8</a:t>
                  </a:r>
                </a:p>
              </p:txBody>
            </p:sp>
            <p:sp>
              <p:nvSpPr>
                <p:cNvPr id="13397" name="WordArt 68"/>
                <p:cNvSpPr>
                  <a:spLocks noChangeArrowheads="1" noChangeShapeType="1" noTextEdit="1"/>
                </p:cNvSpPr>
                <p:nvPr/>
              </p:nvSpPr>
              <p:spPr bwMode="auto">
                <a:xfrm rot="-971353">
                  <a:off x="8706048" y="4893420"/>
                  <a:ext cx="351306" cy="671513"/>
                </a:xfrm>
                <a:prstGeom prst="rect">
                  <a:avLst/>
                </a:prstGeom>
              </p:spPr>
              <p:txBody>
                <a:bodyPr wrap="none" fromWordArt="1">
                  <a:prstTxWarp prst="textDoubleWave1">
                    <a:avLst>
                      <a:gd name="adj1" fmla="val 12259"/>
                      <a:gd name="adj2" fmla="val 0"/>
                    </a:avLst>
                  </a:prstTxWarp>
                </a:bodyPr>
                <a:lstStyle/>
                <a:p>
                  <a:pPr algn="ctr"/>
                  <a:r>
                    <a:rPr lang="ru-RU" sz="3600" kern="10" spc="-360">
                      <a:ln w="12700">
                        <a:solidFill>
                          <a:srgbClr val="000099"/>
                        </a:solidFill>
                        <a:round/>
                        <a:headEnd/>
                        <a:tailEnd/>
                      </a:ln>
                      <a:solidFill>
                        <a:srgbClr val="33CCFF"/>
                      </a:solidFill>
                      <a:latin typeface="Impact"/>
                    </a:rPr>
                    <a:t>3</a:t>
                  </a:r>
                </a:p>
              </p:txBody>
            </p:sp>
            <p:sp>
              <p:nvSpPr>
                <p:cNvPr id="13398" name="WordArt 72"/>
                <p:cNvSpPr>
                  <a:spLocks noChangeArrowheads="1" noChangeShapeType="1" noTextEdit="1"/>
                </p:cNvSpPr>
                <p:nvPr/>
              </p:nvSpPr>
              <p:spPr bwMode="auto">
                <a:xfrm rot="731093">
                  <a:off x="8646950" y="4358012"/>
                  <a:ext cx="354140" cy="438150"/>
                </a:xfrm>
                <a:prstGeom prst="rect">
                  <a:avLst/>
                </a:prstGeom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ru-RU" sz="3600" kern="10">
                      <a:solidFill>
                        <a:srgbClr val="336699"/>
                      </a:solidFill>
                      <a:effectLst>
                        <a:outerShdw dist="45791" dir="2021404" algn="ctr" rotWithShape="0">
                          <a:srgbClr val="B2B2B2">
                            <a:alpha val="79999"/>
                          </a:srgbClr>
                        </a:outerShdw>
                      </a:effectLst>
                      <a:latin typeface="Times New Roman"/>
                      <a:cs typeface="Times New Roman"/>
                    </a:rPr>
                    <a:t>7</a:t>
                  </a:r>
                </a:p>
              </p:txBody>
            </p:sp>
            <p:sp>
              <p:nvSpPr>
                <p:cNvPr id="129" name="Овал 128"/>
                <p:cNvSpPr/>
                <p:nvPr/>
              </p:nvSpPr>
              <p:spPr>
                <a:xfrm>
                  <a:off x="8715375" y="3857625"/>
                  <a:ext cx="428625" cy="357188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3315" name="Группа 102"/>
          <p:cNvGrpSpPr>
            <a:grpSpLocks/>
          </p:cNvGrpSpPr>
          <p:nvPr/>
        </p:nvGrpSpPr>
        <p:grpSpPr bwMode="auto">
          <a:xfrm>
            <a:off x="323850" y="476250"/>
            <a:ext cx="8501063" cy="6072188"/>
            <a:chOff x="3500430" y="1857364"/>
            <a:chExt cx="5143536" cy="4071966"/>
          </a:xfrm>
        </p:grpSpPr>
        <p:sp>
          <p:nvSpPr>
            <p:cNvPr id="137" name="Прямоугольник 136"/>
            <p:cNvSpPr/>
            <p:nvPr/>
          </p:nvSpPr>
          <p:spPr>
            <a:xfrm>
              <a:off x="3500430" y="1857364"/>
              <a:ext cx="5143536" cy="40719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40000"/>
                  <a:lumOff val="60000"/>
                  <a:alpha val="84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  <p:grpSp>
          <p:nvGrpSpPr>
            <p:cNvPr id="13322" name="Группа 74"/>
            <p:cNvGrpSpPr>
              <a:grpSpLocks/>
            </p:cNvGrpSpPr>
            <p:nvPr/>
          </p:nvGrpSpPr>
          <p:grpSpPr bwMode="auto">
            <a:xfrm>
              <a:off x="3500430" y="1857362"/>
              <a:ext cx="5143536" cy="4001048"/>
              <a:chOff x="0" y="-797"/>
              <a:chExt cx="9146624" cy="6860473"/>
            </a:xfrm>
          </p:grpSpPr>
          <p:grpSp>
            <p:nvGrpSpPr>
              <p:cNvPr id="13323" name="Группа 41"/>
              <p:cNvGrpSpPr>
                <a:grpSpLocks/>
              </p:cNvGrpSpPr>
              <p:nvPr/>
            </p:nvGrpSpPr>
            <p:grpSpPr bwMode="auto">
              <a:xfrm>
                <a:off x="284560" y="-797"/>
                <a:ext cx="8577509" cy="6860473"/>
                <a:chOff x="284477" y="-796"/>
                <a:chExt cx="8575043" cy="6860473"/>
              </a:xfrm>
            </p:grpSpPr>
            <p:grpSp>
              <p:nvGrpSpPr>
                <p:cNvPr id="13352" name="Группа 11"/>
                <p:cNvGrpSpPr>
                  <a:grpSpLocks/>
                </p:cNvGrpSpPr>
                <p:nvPr/>
              </p:nvGrpSpPr>
              <p:grpSpPr bwMode="auto">
                <a:xfrm>
                  <a:off x="4284618" y="-795"/>
                  <a:ext cx="1718491" cy="6860471"/>
                  <a:chOff x="283296" y="-795"/>
                  <a:chExt cx="1718491" cy="6860471"/>
                </a:xfrm>
              </p:grpSpPr>
              <p:cxnSp>
                <p:nvCxnSpPr>
                  <p:cNvPr id="195" name="Прямая соединительная линия 2"/>
                  <p:cNvCxnSpPr/>
                  <p:nvPr/>
                </p:nvCxnSpPr>
                <p:spPr>
                  <a:xfrm rot="5400000">
                    <a:off x="-3145111" y="3430919"/>
                    <a:ext cx="6856122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6" name="Прямая соединительная линия 3"/>
                  <p:cNvCxnSpPr/>
                  <p:nvPr/>
                </p:nvCxnSpPr>
                <p:spPr>
                  <a:xfrm rot="5400000">
                    <a:off x="-2857387" y="3428357"/>
                    <a:ext cx="6856122" cy="5123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7" name="Прямая соединительная линия 4"/>
                  <p:cNvCxnSpPr/>
                  <p:nvPr/>
                </p:nvCxnSpPr>
                <p:spPr>
                  <a:xfrm rot="5400000">
                    <a:off x="-2573197" y="3429094"/>
                    <a:ext cx="6859773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Прямая соединительная линия 5"/>
                  <p:cNvCxnSpPr/>
                  <p:nvPr/>
                </p:nvCxnSpPr>
                <p:spPr>
                  <a:xfrm rot="5400000">
                    <a:off x="-2288035" y="3429094"/>
                    <a:ext cx="6859773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9" name="Прямая соединительная линия 6"/>
                  <p:cNvCxnSpPr/>
                  <p:nvPr/>
                </p:nvCxnSpPr>
                <p:spPr>
                  <a:xfrm rot="5400000">
                    <a:off x="-2000310" y="3426533"/>
                    <a:ext cx="6859773" cy="5122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0" name="Прямая соединительная линия 7"/>
                  <p:cNvCxnSpPr/>
                  <p:nvPr/>
                </p:nvCxnSpPr>
                <p:spPr>
                  <a:xfrm rot="5400000">
                    <a:off x="-1743322" y="3429094"/>
                    <a:ext cx="6859773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Прямая соединительная линия 8"/>
                  <p:cNvCxnSpPr/>
                  <p:nvPr/>
                </p:nvCxnSpPr>
                <p:spPr>
                  <a:xfrm rot="5400000">
                    <a:off x="-1458160" y="3429094"/>
                    <a:ext cx="6859773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353" name="Группа 12"/>
                <p:cNvGrpSpPr>
                  <a:grpSpLocks/>
                </p:cNvGrpSpPr>
                <p:nvPr/>
              </p:nvGrpSpPr>
              <p:grpSpPr bwMode="auto">
                <a:xfrm>
                  <a:off x="2287451" y="-794"/>
                  <a:ext cx="1712683" cy="6860471"/>
                  <a:chOff x="286393" y="0"/>
                  <a:chExt cx="1712683" cy="6860471"/>
                </a:xfrm>
              </p:grpSpPr>
              <p:cxnSp>
                <p:nvCxnSpPr>
                  <p:cNvPr id="188" name="Прямая соединительная линия 187"/>
                  <p:cNvCxnSpPr/>
                  <p:nvPr/>
                </p:nvCxnSpPr>
                <p:spPr>
                  <a:xfrm rot="5400000">
                    <a:off x="-3142813" y="3429888"/>
                    <a:ext cx="6859773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9" name="Прямая соединительная линия 188"/>
                  <p:cNvCxnSpPr/>
                  <p:nvPr/>
                </p:nvCxnSpPr>
                <p:spPr>
                  <a:xfrm rot="5400000">
                    <a:off x="-2857650" y="3429888"/>
                    <a:ext cx="6859773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Прямая соединительная линия 189"/>
                  <p:cNvCxnSpPr/>
                  <p:nvPr/>
                </p:nvCxnSpPr>
                <p:spPr>
                  <a:xfrm rot="5400000">
                    <a:off x="-2568953" y="3424647"/>
                    <a:ext cx="6856122" cy="683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1" name="Прямая соединительная линия 190"/>
                  <p:cNvCxnSpPr/>
                  <p:nvPr/>
                </p:nvCxnSpPr>
                <p:spPr>
                  <a:xfrm rot="5400000">
                    <a:off x="-2282083" y="3428062"/>
                    <a:ext cx="6856122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Прямая соединительная линия 191"/>
                  <p:cNvCxnSpPr/>
                  <p:nvPr/>
                </p:nvCxnSpPr>
                <p:spPr>
                  <a:xfrm rot="5400000">
                    <a:off x="-1713465" y="3428062"/>
                    <a:ext cx="6856122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Прямая соединительная линия 192"/>
                  <p:cNvCxnSpPr/>
                  <p:nvPr/>
                </p:nvCxnSpPr>
                <p:spPr>
                  <a:xfrm rot="5400000">
                    <a:off x="-1428302" y="3428062"/>
                    <a:ext cx="6856122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4" name="Прямая соединительная линия 193"/>
                  <p:cNvCxnSpPr/>
                  <p:nvPr/>
                </p:nvCxnSpPr>
                <p:spPr>
                  <a:xfrm rot="5400000">
                    <a:off x="-1996921" y="3428062"/>
                    <a:ext cx="6856122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354" name="Группа 20"/>
                <p:cNvGrpSpPr>
                  <a:grpSpLocks/>
                </p:cNvGrpSpPr>
                <p:nvPr/>
              </p:nvGrpSpPr>
              <p:grpSpPr bwMode="auto">
                <a:xfrm>
                  <a:off x="284477" y="-796"/>
                  <a:ext cx="1718490" cy="6860473"/>
                  <a:chOff x="283683" y="-2"/>
                  <a:chExt cx="1718490" cy="6860473"/>
                </a:xfrm>
              </p:grpSpPr>
              <p:cxnSp>
                <p:nvCxnSpPr>
                  <p:cNvPr id="181" name="Прямая соединительная линия 180"/>
                  <p:cNvCxnSpPr/>
                  <p:nvPr/>
                </p:nvCxnSpPr>
                <p:spPr>
                  <a:xfrm rot="5400000">
                    <a:off x="-3145519" y="3429888"/>
                    <a:ext cx="6859773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Прямая соединительная линия 181"/>
                  <p:cNvCxnSpPr/>
                  <p:nvPr/>
                </p:nvCxnSpPr>
                <p:spPr>
                  <a:xfrm rot="5400000">
                    <a:off x="-2857794" y="3427326"/>
                    <a:ext cx="6859773" cy="5123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Прямая соединительная линия 182"/>
                  <p:cNvCxnSpPr/>
                  <p:nvPr/>
                </p:nvCxnSpPr>
                <p:spPr>
                  <a:xfrm rot="5400000">
                    <a:off x="-2569952" y="3428062"/>
                    <a:ext cx="6856122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4" name="Прямая соединительная линия 183"/>
                  <p:cNvCxnSpPr/>
                  <p:nvPr/>
                </p:nvCxnSpPr>
                <p:spPr>
                  <a:xfrm rot="5400000">
                    <a:off x="-2284790" y="3428062"/>
                    <a:ext cx="6856122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Прямая соединительная линия 184"/>
                  <p:cNvCxnSpPr/>
                  <p:nvPr/>
                </p:nvCxnSpPr>
                <p:spPr>
                  <a:xfrm rot="5400000">
                    <a:off x="-1997065" y="3425501"/>
                    <a:ext cx="6856122" cy="5122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Прямая соединительная линия 185"/>
                  <p:cNvCxnSpPr/>
                  <p:nvPr/>
                </p:nvCxnSpPr>
                <p:spPr>
                  <a:xfrm rot="5400000">
                    <a:off x="-1711049" y="3428062"/>
                    <a:ext cx="6856122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7" name="Прямая соединительная линия 186"/>
                  <p:cNvCxnSpPr/>
                  <p:nvPr/>
                </p:nvCxnSpPr>
                <p:spPr>
                  <a:xfrm rot="5400000">
                    <a:off x="-1425886" y="3428062"/>
                    <a:ext cx="6856122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71" name="Прямая соединительная линия 170"/>
                <p:cNvCxnSpPr/>
                <p:nvPr/>
              </p:nvCxnSpPr>
              <p:spPr>
                <a:xfrm rot="5400000">
                  <a:off x="2857354" y="3429094"/>
                  <a:ext cx="6859773" cy="0"/>
                </a:xfrm>
                <a:prstGeom prst="line">
                  <a:avLst/>
                </a:prstGeom>
                <a:ln w="28575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Прямая соединительная линия 171"/>
                <p:cNvCxnSpPr/>
                <p:nvPr/>
              </p:nvCxnSpPr>
              <p:spPr>
                <a:xfrm rot="5400000">
                  <a:off x="3142518" y="3429094"/>
                  <a:ext cx="6859773" cy="0"/>
                </a:xfrm>
                <a:prstGeom prst="line">
                  <a:avLst/>
                </a:prstGeom>
                <a:ln w="28575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Прямая соединительная линия 172"/>
                <p:cNvCxnSpPr/>
                <p:nvPr/>
              </p:nvCxnSpPr>
              <p:spPr>
                <a:xfrm rot="5400000">
                  <a:off x="3429388" y="3425679"/>
                  <a:ext cx="6859773" cy="6830"/>
                </a:xfrm>
                <a:prstGeom prst="line">
                  <a:avLst/>
                </a:prstGeom>
                <a:ln w="28575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Прямая соединительная линия 173"/>
                <p:cNvCxnSpPr/>
                <p:nvPr/>
              </p:nvCxnSpPr>
              <p:spPr>
                <a:xfrm rot="5400000">
                  <a:off x="3713698" y="3426532"/>
                  <a:ext cx="6859773" cy="5123"/>
                </a:xfrm>
                <a:prstGeom prst="line">
                  <a:avLst/>
                </a:prstGeom>
                <a:ln w="28575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Прямая соединительная линия 33"/>
                <p:cNvCxnSpPr/>
                <p:nvPr/>
              </p:nvCxnSpPr>
              <p:spPr>
                <a:xfrm rot="5400000">
                  <a:off x="4001421" y="3429094"/>
                  <a:ext cx="6859773" cy="0"/>
                </a:xfrm>
                <a:prstGeom prst="line">
                  <a:avLst/>
                </a:prstGeom>
                <a:ln w="28575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Прямая соединительная линия 34"/>
                <p:cNvCxnSpPr/>
                <p:nvPr/>
              </p:nvCxnSpPr>
              <p:spPr>
                <a:xfrm rot="5400000">
                  <a:off x="4284876" y="3429094"/>
                  <a:ext cx="6859773" cy="0"/>
                </a:xfrm>
                <a:prstGeom prst="line">
                  <a:avLst/>
                </a:prstGeom>
                <a:ln w="28575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Прямая соединительная линия 35"/>
                <p:cNvCxnSpPr/>
                <p:nvPr/>
              </p:nvCxnSpPr>
              <p:spPr>
                <a:xfrm rot="5400000">
                  <a:off x="4572601" y="3426533"/>
                  <a:ext cx="6859773" cy="5122"/>
                </a:xfrm>
                <a:prstGeom prst="line">
                  <a:avLst/>
                </a:prstGeom>
                <a:ln w="28575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Прямая соединительная линия 177"/>
                <p:cNvCxnSpPr/>
                <p:nvPr/>
              </p:nvCxnSpPr>
              <p:spPr>
                <a:xfrm rot="5400000">
                  <a:off x="4856910" y="3425679"/>
                  <a:ext cx="6859773" cy="6830"/>
                </a:xfrm>
                <a:prstGeom prst="line">
                  <a:avLst/>
                </a:prstGeom>
                <a:ln w="28575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Прямая соединительная линия 178"/>
                <p:cNvCxnSpPr/>
                <p:nvPr/>
              </p:nvCxnSpPr>
              <p:spPr>
                <a:xfrm rot="5400000">
                  <a:off x="5141219" y="3426532"/>
                  <a:ext cx="6859773" cy="5123"/>
                </a:xfrm>
                <a:prstGeom prst="line">
                  <a:avLst/>
                </a:prstGeom>
                <a:ln w="28575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Прямая соединительная линия 179"/>
                <p:cNvCxnSpPr/>
                <p:nvPr/>
              </p:nvCxnSpPr>
              <p:spPr>
                <a:xfrm rot="5400000">
                  <a:off x="5428943" y="3429094"/>
                  <a:ext cx="6859773" cy="0"/>
                </a:xfrm>
                <a:prstGeom prst="line">
                  <a:avLst/>
                </a:prstGeom>
                <a:ln w="28575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324" name="Группа 71"/>
              <p:cNvGrpSpPr>
                <a:grpSpLocks/>
              </p:cNvGrpSpPr>
              <p:nvPr/>
            </p:nvGrpSpPr>
            <p:grpSpPr bwMode="auto">
              <a:xfrm>
                <a:off x="0" y="284359"/>
                <a:ext cx="9146624" cy="6290160"/>
                <a:chOff x="0" y="284360"/>
                <a:chExt cx="9144000" cy="6290160"/>
              </a:xfrm>
            </p:grpSpPr>
            <p:grpSp>
              <p:nvGrpSpPr>
                <p:cNvPr id="13326" name="Группа 49"/>
                <p:cNvGrpSpPr>
                  <a:grpSpLocks/>
                </p:cNvGrpSpPr>
                <p:nvPr/>
              </p:nvGrpSpPr>
              <p:grpSpPr bwMode="auto">
                <a:xfrm>
                  <a:off x="0" y="284360"/>
                  <a:ext cx="9144000" cy="1144810"/>
                  <a:chOff x="0" y="284360"/>
                  <a:chExt cx="9144000" cy="1144810"/>
                </a:xfrm>
              </p:grpSpPr>
              <p:cxnSp>
                <p:nvCxnSpPr>
                  <p:cNvPr id="163" name="Прямая соединительная линия 162"/>
                  <p:cNvCxnSpPr/>
                  <p:nvPr/>
                </p:nvCxnSpPr>
                <p:spPr>
                  <a:xfrm>
                    <a:off x="0" y="283967"/>
                    <a:ext cx="9144000" cy="3651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Прямая соединительная линия 163"/>
                  <p:cNvCxnSpPr/>
                  <p:nvPr/>
                </p:nvCxnSpPr>
                <p:spPr>
                  <a:xfrm>
                    <a:off x="0" y="568726"/>
                    <a:ext cx="9144000" cy="3651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Прямая соединительная линия 164"/>
                  <p:cNvCxnSpPr/>
                  <p:nvPr/>
                </p:nvCxnSpPr>
                <p:spPr>
                  <a:xfrm>
                    <a:off x="0" y="853485"/>
                    <a:ext cx="9144000" cy="5477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Прямая соединительная линия 165"/>
                  <p:cNvCxnSpPr/>
                  <p:nvPr/>
                </p:nvCxnSpPr>
                <p:spPr>
                  <a:xfrm>
                    <a:off x="0" y="1143721"/>
                    <a:ext cx="9144000" cy="0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Прямая соединительная линия 166"/>
                  <p:cNvCxnSpPr/>
                  <p:nvPr/>
                </p:nvCxnSpPr>
                <p:spPr>
                  <a:xfrm>
                    <a:off x="0" y="1428480"/>
                    <a:ext cx="9144000" cy="0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327" name="Группа 50"/>
                <p:cNvGrpSpPr>
                  <a:grpSpLocks/>
                </p:cNvGrpSpPr>
                <p:nvPr/>
              </p:nvGrpSpPr>
              <p:grpSpPr bwMode="auto">
                <a:xfrm>
                  <a:off x="0" y="1714324"/>
                  <a:ext cx="9144000" cy="1144808"/>
                  <a:chOff x="0" y="285564"/>
                  <a:chExt cx="9144000" cy="1144808"/>
                </a:xfrm>
              </p:grpSpPr>
              <p:cxnSp>
                <p:nvCxnSpPr>
                  <p:cNvPr id="158" name="Прямая соединительная линия 157"/>
                  <p:cNvCxnSpPr/>
                  <p:nvPr/>
                </p:nvCxnSpPr>
                <p:spPr>
                  <a:xfrm>
                    <a:off x="0" y="253447"/>
                    <a:ext cx="9144000" cy="0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Прямая соединительная линия 158"/>
                  <p:cNvCxnSpPr/>
                  <p:nvPr/>
                </p:nvCxnSpPr>
                <p:spPr>
                  <a:xfrm>
                    <a:off x="0" y="569237"/>
                    <a:ext cx="9144000" cy="5476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Прямая соединительная линия 159"/>
                  <p:cNvCxnSpPr/>
                  <p:nvPr/>
                </p:nvCxnSpPr>
                <p:spPr>
                  <a:xfrm>
                    <a:off x="0" y="855821"/>
                    <a:ext cx="9144000" cy="3651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Прямая соединительная линия 160"/>
                  <p:cNvCxnSpPr/>
                  <p:nvPr/>
                </p:nvCxnSpPr>
                <p:spPr>
                  <a:xfrm>
                    <a:off x="0" y="1146057"/>
                    <a:ext cx="9144000" cy="0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Прямая соединительная линия 161"/>
                  <p:cNvCxnSpPr/>
                  <p:nvPr/>
                </p:nvCxnSpPr>
                <p:spPr>
                  <a:xfrm>
                    <a:off x="0" y="1430816"/>
                    <a:ext cx="9144000" cy="0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328" name="Группа 56"/>
                <p:cNvGrpSpPr>
                  <a:grpSpLocks/>
                </p:cNvGrpSpPr>
                <p:nvPr/>
              </p:nvGrpSpPr>
              <p:grpSpPr bwMode="auto">
                <a:xfrm>
                  <a:off x="0" y="3144286"/>
                  <a:ext cx="9144000" cy="1144810"/>
                  <a:chOff x="0" y="286766"/>
                  <a:chExt cx="9144000" cy="1144810"/>
                </a:xfrm>
              </p:grpSpPr>
              <p:cxnSp>
                <p:nvCxnSpPr>
                  <p:cNvPr id="153" name="Прямая соединительная линия 152"/>
                  <p:cNvCxnSpPr/>
                  <p:nvPr/>
                </p:nvCxnSpPr>
                <p:spPr>
                  <a:xfrm>
                    <a:off x="0" y="286815"/>
                    <a:ext cx="9144000" cy="0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Прямая соединительная линия 153"/>
                  <p:cNvCxnSpPr/>
                  <p:nvPr/>
                </p:nvCxnSpPr>
                <p:spPr>
                  <a:xfrm>
                    <a:off x="0" y="571575"/>
                    <a:ext cx="9144000" cy="3651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Прямая соединительная линия 154"/>
                  <p:cNvCxnSpPr/>
                  <p:nvPr/>
                </p:nvCxnSpPr>
                <p:spPr>
                  <a:xfrm>
                    <a:off x="0" y="856334"/>
                    <a:ext cx="9144000" cy="5476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Прямая соединительная линия 155"/>
                  <p:cNvCxnSpPr/>
                  <p:nvPr/>
                </p:nvCxnSpPr>
                <p:spPr>
                  <a:xfrm>
                    <a:off x="0" y="1142918"/>
                    <a:ext cx="9144000" cy="3651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Прямая соединительная линия 156"/>
                  <p:cNvCxnSpPr/>
                  <p:nvPr/>
                </p:nvCxnSpPr>
                <p:spPr>
                  <a:xfrm>
                    <a:off x="0" y="1431328"/>
                    <a:ext cx="9144000" cy="0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5" name="Прямая соединительная линия 10"/>
                <p:cNvCxnSpPr/>
                <p:nvPr/>
              </p:nvCxnSpPr>
              <p:spPr>
                <a:xfrm>
                  <a:off x="0" y="4569955"/>
                  <a:ext cx="9144000" cy="3651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Прямая соединительная линия 145"/>
                <p:cNvCxnSpPr/>
                <p:nvPr/>
              </p:nvCxnSpPr>
              <p:spPr>
                <a:xfrm>
                  <a:off x="0" y="4858365"/>
                  <a:ext cx="9144000" cy="0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Прямая соединительная линия 146"/>
                <p:cNvCxnSpPr/>
                <p:nvPr/>
              </p:nvCxnSpPr>
              <p:spPr>
                <a:xfrm>
                  <a:off x="0" y="5144950"/>
                  <a:ext cx="9144000" cy="0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Прямая соединительная линия 147"/>
                <p:cNvCxnSpPr/>
                <p:nvPr/>
              </p:nvCxnSpPr>
              <p:spPr>
                <a:xfrm>
                  <a:off x="0" y="5429709"/>
                  <a:ext cx="9144000" cy="0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Прямая соединительная линия 148"/>
                <p:cNvCxnSpPr/>
                <p:nvPr/>
              </p:nvCxnSpPr>
              <p:spPr>
                <a:xfrm>
                  <a:off x="0" y="5714468"/>
                  <a:ext cx="9144000" cy="0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Прямая соединительная линия 149"/>
                <p:cNvCxnSpPr/>
                <p:nvPr/>
              </p:nvCxnSpPr>
              <p:spPr>
                <a:xfrm>
                  <a:off x="0" y="5999227"/>
                  <a:ext cx="9144000" cy="5476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Прямая соединительная линия 150"/>
                <p:cNvCxnSpPr/>
                <p:nvPr/>
              </p:nvCxnSpPr>
              <p:spPr>
                <a:xfrm>
                  <a:off x="0" y="6283986"/>
                  <a:ext cx="9144000" cy="5476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Прямая соединительная линия 151"/>
                <p:cNvCxnSpPr/>
                <p:nvPr/>
              </p:nvCxnSpPr>
              <p:spPr>
                <a:xfrm>
                  <a:off x="0" y="6570570"/>
                  <a:ext cx="9144000" cy="3651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1" name="Прямая соединительная линия 140"/>
              <p:cNvCxnSpPr/>
              <p:nvPr/>
            </p:nvCxnSpPr>
            <p:spPr>
              <a:xfrm rot="5400000">
                <a:off x="4714964" y="3426532"/>
                <a:ext cx="6859773" cy="5124"/>
              </a:xfrm>
              <a:prstGeom prst="line">
                <a:avLst/>
              </a:prstGeom>
              <a:ln w="19050">
                <a:solidFill>
                  <a:srgbClr val="FF0000">
                    <a:alpha val="84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6" name="Rectangle 5"/>
          <p:cNvSpPr txBox="1">
            <a:spLocks noChangeArrowheads="1"/>
          </p:cNvSpPr>
          <p:nvPr/>
        </p:nvSpPr>
        <p:spPr>
          <a:xfrm>
            <a:off x="459767" y="1591614"/>
            <a:ext cx="7143750" cy="2928937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6000" b="1" i="1" kern="0" dirty="0" smtClean="0">
                <a:solidFill>
                  <a:srgbClr val="00B050"/>
                </a:solidFill>
                <a:latin typeface="Monotype Corsiva" pitchFamily="66" charset="0"/>
              </a:rPr>
              <a:t>Решение  задач</a:t>
            </a:r>
            <a:endParaRPr lang="ru-RU" sz="6000" b="1" i="1" kern="0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pic>
        <p:nvPicPr>
          <p:cNvPr id="13320" name="Picture 96" descr="C:\Documents and Settings\1\Мои документы\Мои рисунки\12.jpg"/>
          <p:cNvPicPr>
            <a:picLocks noChangeAspect="1" noChangeArrowheads="1"/>
          </p:cNvPicPr>
          <p:nvPr/>
        </p:nvPicPr>
        <p:blipFill>
          <a:blip r:embed="rId3" cstate="print">
            <a:lum bright="2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508500"/>
            <a:ext cx="1881187" cy="203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9173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Группа 132"/>
          <p:cNvGrpSpPr>
            <a:grpSpLocks/>
          </p:cNvGrpSpPr>
          <p:nvPr/>
        </p:nvGrpSpPr>
        <p:grpSpPr bwMode="auto">
          <a:xfrm>
            <a:off x="0" y="0"/>
            <a:ext cx="9123363" cy="6858000"/>
            <a:chOff x="20638" y="0"/>
            <a:chExt cx="9123362" cy="6858000"/>
          </a:xfrm>
        </p:grpSpPr>
        <p:grpSp>
          <p:nvGrpSpPr>
            <p:cNvPr id="13386" name="Группа 116"/>
            <p:cNvGrpSpPr>
              <a:grpSpLocks/>
            </p:cNvGrpSpPr>
            <p:nvPr/>
          </p:nvGrpSpPr>
          <p:grpSpPr bwMode="auto">
            <a:xfrm>
              <a:off x="20638" y="26988"/>
              <a:ext cx="784225" cy="6638925"/>
              <a:chOff x="20638" y="26988"/>
              <a:chExt cx="784225" cy="6638925"/>
            </a:xfrm>
          </p:grpSpPr>
          <p:sp>
            <p:nvSpPr>
              <p:cNvPr id="13434" name="WordArt 66"/>
              <p:cNvSpPr>
                <a:spLocks noChangeArrowheads="1" noChangeShapeType="1" noTextEdit="1"/>
              </p:cNvSpPr>
              <p:nvPr/>
            </p:nvSpPr>
            <p:spPr bwMode="auto">
              <a:xfrm rot="1325245">
                <a:off x="158750" y="1884363"/>
                <a:ext cx="292100" cy="633412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32056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CC99FF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6600CC"/>
                        </a:gs>
                        <a:gs pos="100000">
                          <a:srgbClr val="CC00CC"/>
                        </a:gs>
                      </a:gsLst>
                      <a:lin ang="5400000" scaled="1"/>
                    </a:gradFill>
                    <a:latin typeface="Impact"/>
                  </a:rPr>
                  <a:t>1</a:t>
                </a:r>
              </a:p>
            </p:txBody>
          </p:sp>
          <p:sp>
            <p:nvSpPr>
              <p:cNvPr id="13435" name="WordArt 67" descr="Частый вертикальный"/>
              <p:cNvSpPr>
                <a:spLocks noChangeArrowheads="1" noChangeShapeType="1" noTextEdit="1"/>
              </p:cNvSpPr>
              <p:nvPr/>
            </p:nvSpPr>
            <p:spPr bwMode="auto">
              <a:xfrm rot="-1822794">
                <a:off x="133350" y="26988"/>
                <a:ext cx="266700" cy="600075"/>
              </a:xfrm>
              <a:prstGeom prst="rect">
                <a:avLst/>
              </a:prstGeom>
            </p:spPr>
            <p:txBody>
              <a:bodyPr wrap="none" fromWordArt="1">
                <a:prstTxWarp prst="textCurveUp">
                  <a:avLst>
                    <a:gd name="adj" fmla="val 40356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pattFill prst="dashHorz">
                      <a:fgClr>
                        <a:srgbClr val="808080"/>
                      </a:fgClr>
                      <a:bgClr>
                        <a:srgbClr val="FFFF00"/>
                      </a:bgClr>
                    </a:pattFill>
                    <a:effectLst>
                      <a:outerShdw dist="45791" dir="2021404" algn="ctr" rotWithShape="0">
                        <a:srgbClr val="808080">
                          <a:alpha val="79999"/>
                        </a:srgbClr>
                      </a:outerShdw>
                    </a:effectLst>
                    <a:latin typeface="Arial Black"/>
                  </a:rPr>
                  <a:t>2</a:t>
                </a:r>
              </a:p>
            </p:txBody>
          </p:sp>
          <p:sp>
            <p:nvSpPr>
              <p:cNvPr id="13436" name="WordArt 68"/>
              <p:cNvSpPr>
                <a:spLocks noChangeArrowheads="1" noChangeShapeType="1" noTextEdit="1"/>
              </p:cNvSpPr>
              <p:nvPr/>
            </p:nvSpPr>
            <p:spPr bwMode="auto">
              <a:xfrm rot="-971353">
                <a:off x="87313" y="1241425"/>
                <a:ext cx="290512" cy="671513"/>
              </a:xfrm>
              <a:prstGeom prst="rect">
                <a:avLst/>
              </a:prstGeom>
            </p:spPr>
            <p:txBody>
              <a:bodyPr wrap="none" fromWordArt="1">
                <a:prstTxWarp prst="textDoubleWave1">
                  <a:avLst>
                    <a:gd name="adj1" fmla="val 12500"/>
                    <a:gd name="adj2" fmla="val 0"/>
                  </a:avLst>
                </a:prstTxWarp>
              </a:bodyPr>
              <a:lstStyle/>
              <a:p>
                <a:pPr algn="ctr"/>
                <a:r>
                  <a:rPr lang="ru-RU" sz="3600" kern="10" spc="-360">
                    <a:ln w="12700">
                      <a:solidFill>
                        <a:srgbClr val="000099"/>
                      </a:solidFill>
                      <a:round/>
                      <a:headEnd/>
                      <a:tailEnd/>
                    </a:ln>
                    <a:solidFill>
                      <a:srgbClr val="33CCFF"/>
                    </a:solidFill>
                    <a:latin typeface="Impact"/>
                  </a:rPr>
                  <a:t>3</a:t>
                </a:r>
              </a:p>
            </p:txBody>
          </p:sp>
          <p:sp>
            <p:nvSpPr>
              <p:cNvPr id="13437" name="WordArt 69" descr="Белый мрамор"/>
              <p:cNvSpPr>
                <a:spLocks noChangeArrowheads="1" noChangeShapeType="1" noTextEdit="1"/>
              </p:cNvSpPr>
              <p:nvPr/>
            </p:nvSpPr>
            <p:spPr bwMode="auto">
              <a:xfrm rot="-826536">
                <a:off x="142875" y="3071813"/>
                <a:ext cx="333375" cy="600075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  <a:latin typeface="Arial Black"/>
                  </a:rPr>
                  <a:t>4</a:t>
                </a:r>
              </a:p>
            </p:txBody>
          </p:sp>
          <p:sp>
            <p:nvSpPr>
              <p:cNvPr id="13438" name="WordArt 70"/>
              <p:cNvSpPr>
                <a:spLocks noChangeArrowheads="1" noChangeShapeType="1" noTextEdit="1"/>
              </p:cNvSpPr>
              <p:nvPr/>
            </p:nvSpPr>
            <p:spPr bwMode="auto">
              <a:xfrm rot="1661145">
                <a:off x="265113" y="614363"/>
                <a:ext cx="333375" cy="609600"/>
              </a:xfrm>
              <a:prstGeom prst="rect">
                <a:avLst/>
              </a:prstGeom>
            </p:spPr>
            <p:txBody>
              <a:bodyPr wrap="none" fromWordArt="1">
                <a:prstTxWarp prst="textTriangle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FFFFCC"/>
                        </a:gs>
                        <a:gs pos="100000">
                          <a:srgbClr val="FF9999"/>
                        </a:gs>
                      </a:gsLst>
                      <a:lin ang="5400000" scaled="1"/>
                    </a:gradFill>
                    <a:latin typeface="Times New Roman"/>
                    <a:cs typeface="Times New Roman"/>
                  </a:rPr>
                  <a:t>5</a:t>
                </a:r>
              </a:p>
            </p:txBody>
          </p:sp>
          <p:sp>
            <p:nvSpPr>
              <p:cNvPr id="13439" name="WordArt 73"/>
              <p:cNvSpPr>
                <a:spLocks noChangeArrowheads="1" noChangeShapeType="1" noTextEdit="1"/>
              </p:cNvSpPr>
              <p:nvPr/>
            </p:nvSpPr>
            <p:spPr bwMode="auto">
              <a:xfrm rot="5400000">
                <a:off x="342900" y="5443538"/>
                <a:ext cx="333375" cy="590550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fontAlgn="auto"/>
                <a:r>
                  <a:rPr lang="ru-RU" sz="3600" i="1" kern="10">
                    <a:ln w="9525">
                      <a:solidFill>
                        <a:srgbClr val="800000"/>
                      </a:solidFill>
                      <a:round/>
                      <a:headEnd/>
                      <a:tailEnd/>
                    </a:ln>
                    <a:solidFill>
                      <a:srgbClr val="FFFF00"/>
                    </a:solidFill>
                    <a:effectLst>
                      <a:outerShdw dist="35921" dir="2700000" algn="ctr" rotWithShape="0">
                        <a:srgbClr val="B2B2B2">
                          <a:alpha val="79999"/>
                        </a:srgbClr>
                      </a:outerShdw>
                    </a:effectLst>
                    <a:latin typeface="Arial Black"/>
                  </a:rPr>
                  <a:t>8</a:t>
                </a:r>
              </a:p>
            </p:txBody>
          </p:sp>
          <p:sp>
            <p:nvSpPr>
              <p:cNvPr id="13440" name="WordArt 67" descr="Частый вертикальный"/>
              <p:cNvSpPr>
                <a:spLocks noChangeArrowheads="1" noChangeShapeType="1" noTextEdit="1"/>
              </p:cNvSpPr>
              <p:nvPr/>
            </p:nvSpPr>
            <p:spPr bwMode="auto">
              <a:xfrm rot="3191254">
                <a:off x="187326" y="2416175"/>
                <a:ext cx="266700" cy="600075"/>
              </a:xfrm>
              <a:prstGeom prst="rect">
                <a:avLst/>
              </a:prstGeom>
            </p:spPr>
            <p:txBody>
              <a:bodyPr wrap="none" fromWordArt="1">
                <a:prstTxWarp prst="textCurveUp">
                  <a:avLst>
                    <a:gd name="adj" fmla="val 22843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pattFill prst="dashHorz">
                      <a:fgClr>
                        <a:srgbClr val="808080"/>
                      </a:fgClr>
                      <a:bgClr>
                        <a:srgbClr val="FFFF00"/>
                      </a:bgClr>
                    </a:pattFill>
                    <a:effectLst>
                      <a:outerShdw dist="45791" dir="2021404" algn="ctr" rotWithShape="0">
                        <a:srgbClr val="808080">
                          <a:alpha val="79999"/>
                        </a:srgbClr>
                      </a:outerShdw>
                    </a:effectLst>
                    <a:latin typeface="Arial Black"/>
                  </a:rPr>
                  <a:t>2</a:t>
                </a:r>
              </a:p>
            </p:txBody>
          </p:sp>
          <p:sp>
            <p:nvSpPr>
              <p:cNvPr id="13441" name="WordArt 66"/>
              <p:cNvSpPr>
                <a:spLocks noChangeArrowheads="1" noChangeShapeType="1" noTextEdit="1"/>
              </p:cNvSpPr>
              <p:nvPr/>
            </p:nvSpPr>
            <p:spPr bwMode="auto">
              <a:xfrm rot="-1617823">
                <a:off x="127000" y="6032500"/>
                <a:ext cx="293688" cy="633413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32056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CC99FF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6600CC"/>
                        </a:gs>
                        <a:gs pos="100000">
                          <a:srgbClr val="CC00CC"/>
                        </a:gs>
                      </a:gsLst>
                      <a:lin ang="5400000" scaled="1"/>
                    </a:gradFill>
                    <a:latin typeface="Impact"/>
                  </a:rPr>
                  <a:t>1</a:t>
                </a:r>
              </a:p>
            </p:txBody>
          </p:sp>
          <p:sp>
            <p:nvSpPr>
              <p:cNvPr id="13442" name="WordArt 68"/>
              <p:cNvSpPr>
                <a:spLocks noChangeArrowheads="1" noChangeShapeType="1" noTextEdit="1"/>
              </p:cNvSpPr>
              <p:nvPr/>
            </p:nvSpPr>
            <p:spPr bwMode="auto">
              <a:xfrm rot="-971353">
                <a:off x="87313" y="4813300"/>
                <a:ext cx="290512" cy="671513"/>
              </a:xfrm>
              <a:prstGeom prst="rect">
                <a:avLst/>
              </a:prstGeom>
            </p:spPr>
            <p:txBody>
              <a:bodyPr wrap="none" fromWordArt="1">
                <a:prstTxWarp prst="textDoubleWave1">
                  <a:avLst>
                    <a:gd name="adj1" fmla="val 12500"/>
                    <a:gd name="adj2" fmla="val 0"/>
                  </a:avLst>
                </a:prstTxWarp>
              </a:bodyPr>
              <a:lstStyle/>
              <a:p>
                <a:pPr algn="ctr"/>
                <a:r>
                  <a:rPr lang="ru-RU" sz="3600" kern="10" spc="-360">
                    <a:ln w="12700">
                      <a:solidFill>
                        <a:srgbClr val="000099"/>
                      </a:solidFill>
                      <a:round/>
                      <a:headEnd/>
                      <a:tailEnd/>
                    </a:ln>
                    <a:solidFill>
                      <a:srgbClr val="33CCFF"/>
                    </a:solidFill>
                    <a:latin typeface="Impact"/>
                  </a:rPr>
                  <a:t>3</a:t>
                </a:r>
              </a:p>
            </p:txBody>
          </p:sp>
          <p:sp>
            <p:nvSpPr>
              <p:cNvPr id="13443" name="WordArt 72"/>
              <p:cNvSpPr>
                <a:spLocks noChangeArrowheads="1" noChangeShapeType="1" noTextEdit="1"/>
              </p:cNvSpPr>
              <p:nvPr/>
            </p:nvSpPr>
            <p:spPr bwMode="auto">
              <a:xfrm>
                <a:off x="142875" y="4286250"/>
                <a:ext cx="285750" cy="438150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solidFill>
                      <a:srgbClr val="336699"/>
                    </a:solidFill>
                    <a:effectLst>
                      <a:outerShdw dist="45791" dir="2021404" algn="ctr" rotWithShape="0">
                        <a:srgbClr val="B2B2B2">
                          <a:alpha val="79999"/>
                        </a:srgbClr>
                      </a:outerShdw>
                    </a:effectLst>
                    <a:latin typeface="Times New Roman"/>
                    <a:cs typeface="Times New Roman"/>
                  </a:rPr>
                  <a:t>7</a:t>
                </a:r>
              </a:p>
            </p:txBody>
          </p:sp>
          <p:sp>
            <p:nvSpPr>
              <p:cNvPr id="85" name="Овал 84"/>
              <p:cNvSpPr/>
              <p:nvPr/>
            </p:nvSpPr>
            <p:spPr>
              <a:xfrm>
                <a:off x="214313" y="3786188"/>
                <a:ext cx="285750" cy="28575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13387" name="Группа 96"/>
            <p:cNvGrpSpPr>
              <a:grpSpLocks/>
            </p:cNvGrpSpPr>
            <p:nvPr/>
          </p:nvGrpSpPr>
          <p:grpSpPr bwMode="auto">
            <a:xfrm>
              <a:off x="585017" y="0"/>
              <a:ext cx="8412933" cy="781027"/>
              <a:chOff x="585017" y="0"/>
              <a:chExt cx="8412933" cy="781027"/>
            </a:xfrm>
          </p:grpSpPr>
          <p:sp>
            <p:nvSpPr>
              <p:cNvPr id="13417" name="WordArt 71"/>
              <p:cNvSpPr>
                <a:spLocks noChangeArrowheads="1" noChangeShapeType="1" noTextEdit="1"/>
              </p:cNvSpPr>
              <p:nvPr/>
            </p:nvSpPr>
            <p:spPr bwMode="auto">
              <a:xfrm rot="-177202">
                <a:off x="5943071" y="8841"/>
                <a:ext cx="357188" cy="542925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3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gradFill rotWithShape="1">
                      <a:gsLst>
                        <a:gs pos="0">
                          <a:srgbClr val="FFFF00"/>
                        </a:gs>
                        <a:gs pos="100000">
                          <a:srgbClr val="FF9933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effectLst>
                      <a:outerShdw dist="35921" dir="2700000" algn="ctr" rotWithShape="0">
                        <a:srgbClr val="C0C0C0">
                          <a:alpha val="79999"/>
                        </a:srgbClr>
                      </a:outerShdw>
                    </a:effectLst>
                    <a:latin typeface="Impact"/>
                  </a:rPr>
                  <a:t>6</a:t>
                </a:r>
              </a:p>
            </p:txBody>
          </p:sp>
          <p:sp>
            <p:nvSpPr>
              <p:cNvPr id="13418" name="WordArt 72"/>
              <p:cNvSpPr>
                <a:spLocks noChangeArrowheads="1" noChangeShapeType="1" noTextEdit="1"/>
              </p:cNvSpPr>
              <p:nvPr/>
            </p:nvSpPr>
            <p:spPr bwMode="auto">
              <a:xfrm rot="-1922016">
                <a:off x="7523966" y="42427"/>
                <a:ext cx="285750" cy="438150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solidFill>
                      <a:srgbClr val="336699"/>
                    </a:solidFill>
                    <a:effectLst>
                      <a:outerShdw dist="45791" dir="2021404" algn="ctr" rotWithShape="0">
                        <a:srgbClr val="B2B2B2">
                          <a:alpha val="79999"/>
                        </a:srgbClr>
                      </a:outerShdw>
                    </a:effectLst>
                    <a:latin typeface="Times New Roman"/>
                    <a:cs typeface="Times New Roman"/>
                  </a:rPr>
                  <a:t>7</a:t>
                </a:r>
              </a:p>
            </p:txBody>
          </p:sp>
          <p:sp>
            <p:nvSpPr>
              <p:cNvPr id="87" name="Прямоугольный треугольник 86"/>
              <p:cNvSpPr/>
              <p:nvPr/>
            </p:nvSpPr>
            <p:spPr>
              <a:xfrm rot="18886340">
                <a:off x="1505745" y="-103982"/>
                <a:ext cx="342900" cy="557213"/>
              </a:xfrm>
              <a:prstGeom prst="rtTriangl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90" name="Правильный пятиугольник 89"/>
              <p:cNvSpPr/>
              <p:nvPr/>
            </p:nvSpPr>
            <p:spPr>
              <a:xfrm rot="2542222">
                <a:off x="904876" y="111125"/>
                <a:ext cx="549275" cy="563563"/>
              </a:xfrm>
              <a:prstGeom prst="pentagon">
                <a:avLst/>
              </a:prstGeom>
              <a:solidFill>
                <a:srgbClr val="FFFF0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421" name="WordArt 66"/>
              <p:cNvSpPr>
                <a:spLocks noChangeArrowheads="1" noChangeShapeType="1" noTextEdit="1"/>
              </p:cNvSpPr>
              <p:nvPr/>
            </p:nvSpPr>
            <p:spPr bwMode="auto">
              <a:xfrm rot="1488882">
                <a:off x="7988547" y="81301"/>
                <a:ext cx="293687" cy="633413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32056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CC99FF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6600CC"/>
                        </a:gs>
                        <a:gs pos="100000">
                          <a:srgbClr val="CC00CC"/>
                        </a:gs>
                      </a:gsLst>
                      <a:lin ang="5400000" scaled="1"/>
                    </a:gradFill>
                    <a:latin typeface="Impact"/>
                  </a:rPr>
                  <a:t>1</a:t>
                </a:r>
              </a:p>
            </p:txBody>
          </p:sp>
          <p:sp>
            <p:nvSpPr>
              <p:cNvPr id="13422" name="WordArt 67" descr="Частый вертикальный"/>
              <p:cNvSpPr>
                <a:spLocks noChangeArrowheads="1" noChangeShapeType="1" noTextEdit="1"/>
              </p:cNvSpPr>
              <p:nvPr/>
            </p:nvSpPr>
            <p:spPr bwMode="auto">
              <a:xfrm rot="3577206">
                <a:off x="8563769" y="89694"/>
                <a:ext cx="266700" cy="601662"/>
              </a:xfrm>
              <a:prstGeom prst="rect">
                <a:avLst/>
              </a:prstGeom>
            </p:spPr>
            <p:txBody>
              <a:bodyPr wrap="none" fromWordArt="1">
                <a:prstTxWarp prst="textCurveUp">
                  <a:avLst>
                    <a:gd name="adj" fmla="val 40356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pattFill prst="dashHorz">
                      <a:fgClr>
                        <a:srgbClr val="808080"/>
                      </a:fgClr>
                      <a:bgClr>
                        <a:srgbClr val="FFFF00"/>
                      </a:bgClr>
                    </a:pattFill>
                    <a:effectLst>
                      <a:outerShdw dist="45791" dir="2021404" algn="ctr" rotWithShape="0">
                        <a:srgbClr val="808080">
                          <a:alpha val="79999"/>
                        </a:srgbClr>
                      </a:outerShdw>
                    </a:effectLst>
                    <a:latin typeface="Arial Black"/>
                  </a:rPr>
                  <a:t>2</a:t>
                </a:r>
              </a:p>
            </p:txBody>
          </p:sp>
          <p:sp>
            <p:nvSpPr>
              <p:cNvPr id="13423" name="WordArt 68"/>
              <p:cNvSpPr>
                <a:spLocks noChangeArrowheads="1" noChangeShapeType="1" noTextEdit="1"/>
              </p:cNvSpPr>
              <p:nvPr/>
            </p:nvSpPr>
            <p:spPr bwMode="auto">
              <a:xfrm rot="407523">
                <a:off x="6359077" y="177044"/>
                <a:ext cx="520294" cy="515069"/>
              </a:xfrm>
              <a:prstGeom prst="rect">
                <a:avLst/>
              </a:prstGeom>
            </p:spPr>
            <p:txBody>
              <a:bodyPr wrap="none" fromWordArt="1">
                <a:prstTxWarp prst="textDoubleWave1">
                  <a:avLst>
                    <a:gd name="adj1" fmla="val 1310"/>
                    <a:gd name="adj2" fmla="val 0"/>
                  </a:avLst>
                </a:prstTxWarp>
              </a:bodyPr>
              <a:lstStyle/>
              <a:p>
                <a:pPr algn="ctr"/>
                <a:r>
                  <a:rPr lang="ru-RU" sz="3600" kern="10" spc="-360">
                    <a:ln w="12700">
                      <a:solidFill>
                        <a:srgbClr val="000099"/>
                      </a:solidFill>
                      <a:round/>
                      <a:headEnd/>
                      <a:tailEnd/>
                    </a:ln>
                    <a:solidFill>
                      <a:srgbClr val="33CCFF"/>
                    </a:solidFill>
                    <a:latin typeface="Impact"/>
                  </a:rPr>
                  <a:t>3</a:t>
                </a:r>
              </a:p>
            </p:txBody>
          </p:sp>
          <p:sp>
            <p:nvSpPr>
              <p:cNvPr id="13424" name="WordArt 69" descr="Белый мрамор"/>
              <p:cNvSpPr>
                <a:spLocks noChangeArrowheads="1" noChangeShapeType="1" noTextEdit="1"/>
              </p:cNvSpPr>
              <p:nvPr/>
            </p:nvSpPr>
            <p:spPr bwMode="auto">
              <a:xfrm rot="4573464">
                <a:off x="5093601" y="76152"/>
                <a:ext cx="333375" cy="600075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  <a:latin typeface="Arial Black"/>
                  </a:rPr>
                  <a:t>4</a:t>
                </a:r>
              </a:p>
            </p:txBody>
          </p:sp>
          <p:sp>
            <p:nvSpPr>
              <p:cNvPr id="13425" name="WordArt 70"/>
              <p:cNvSpPr>
                <a:spLocks noChangeArrowheads="1" noChangeShapeType="1" noTextEdit="1"/>
              </p:cNvSpPr>
              <p:nvPr/>
            </p:nvSpPr>
            <p:spPr bwMode="auto">
              <a:xfrm rot="7061145">
                <a:off x="7110116" y="127272"/>
                <a:ext cx="333375" cy="609600"/>
              </a:xfrm>
              <a:prstGeom prst="rect">
                <a:avLst/>
              </a:prstGeom>
            </p:spPr>
            <p:txBody>
              <a:bodyPr wrap="none" fromWordArt="1">
                <a:prstTxWarp prst="textTriangle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FFFFCC"/>
                        </a:gs>
                        <a:gs pos="100000">
                          <a:srgbClr val="FF9999"/>
                        </a:gs>
                      </a:gsLst>
                      <a:lin ang="5400000" scaled="1"/>
                    </a:gradFill>
                    <a:latin typeface="Times New Roman"/>
                    <a:cs typeface="Times New Roman"/>
                  </a:rPr>
                  <a:t>5</a:t>
                </a:r>
              </a:p>
            </p:txBody>
          </p:sp>
          <p:sp>
            <p:nvSpPr>
              <p:cNvPr id="13426" name="WordArt 73"/>
              <p:cNvSpPr>
                <a:spLocks noChangeArrowheads="1" noChangeShapeType="1" noTextEdit="1"/>
              </p:cNvSpPr>
              <p:nvPr/>
            </p:nvSpPr>
            <p:spPr bwMode="auto">
              <a:xfrm rot="5400000">
                <a:off x="2152630" y="61893"/>
                <a:ext cx="428629" cy="590550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fontAlgn="auto"/>
                <a:r>
                  <a:rPr lang="ru-RU" sz="3600" i="1" kern="10">
                    <a:ln w="9525">
                      <a:solidFill>
                        <a:srgbClr val="800000"/>
                      </a:solidFill>
                      <a:round/>
                      <a:headEnd/>
                      <a:tailEnd/>
                    </a:ln>
                    <a:solidFill>
                      <a:srgbClr val="CC00FF"/>
                    </a:solidFill>
                    <a:effectLst>
                      <a:outerShdw dist="35921" dir="2700000" algn="ctr" rotWithShape="0">
                        <a:srgbClr val="B2B2B2">
                          <a:alpha val="79999"/>
                        </a:srgbClr>
                      </a:outerShdw>
                    </a:effectLst>
                    <a:latin typeface="Arial Black"/>
                  </a:rPr>
                  <a:t>8</a:t>
                </a:r>
              </a:p>
            </p:txBody>
          </p:sp>
          <p:sp>
            <p:nvSpPr>
              <p:cNvPr id="13427" name="WordArt 67" descr="Частый вертикальный"/>
              <p:cNvSpPr>
                <a:spLocks noChangeArrowheads="1" noChangeShapeType="1" noTextEdit="1"/>
              </p:cNvSpPr>
              <p:nvPr/>
            </p:nvSpPr>
            <p:spPr bwMode="auto">
              <a:xfrm>
                <a:off x="4572000" y="142852"/>
                <a:ext cx="266700" cy="601663"/>
              </a:xfrm>
              <a:prstGeom prst="rect">
                <a:avLst/>
              </a:prstGeom>
            </p:spPr>
            <p:txBody>
              <a:bodyPr wrap="none" fromWordArt="1">
                <a:prstTxWarp prst="textCurveUp">
                  <a:avLst>
                    <a:gd name="adj" fmla="val 12088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pattFill prst="dashHorz">
                      <a:fgClr>
                        <a:srgbClr val="808080"/>
                      </a:fgClr>
                      <a:bgClr>
                        <a:srgbClr val="FFFF00"/>
                      </a:bgClr>
                    </a:pattFill>
                    <a:effectLst>
                      <a:outerShdw dist="45791" dir="2021404" algn="ctr" rotWithShape="0">
                        <a:srgbClr val="808080">
                          <a:alpha val="79999"/>
                        </a:srgbClr>
                      </a:outerShdw>
                    </a:effectLst>
                    <a:latin typeface="Arial Black"/>
                  </a:rPr>
                  <a:t>2</a:t>
                </a:r>
              </a:p>
            </p:txBody>
          </p:sp>
          <p:sp>
            <p:nvSpPr>
              <p:cNvPr id="13428" name="WordArt 66"/>
              <p:cNvSpPr>
                <a:spLocks noChangeArrowheads="1" noChangeShapeType="1" noTextEdit="1"/>
              </p:cNvSpPr>
              <p:nvPr/>
            </p:nvSpPr>
            <p:spPr bwMode="auto">
              <a:xfrm>
                <a:off x="3286116" y="0"/>
                <a:ext cx="292100" cy="633413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32056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CC99FF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6600CC"/>
                        </a:gs>
                        <a:gs pos="100000">
                          <a:srgbClr val="CC00CC"/>
                        </a:gs>
                      </a:gsLst>
                      <a:lin ang="5400000" scaled="1"/>
                    </a:gradFill>
                    <a:latin typeface="Impact"/>
                  </a:rPr>
                  <a:t>1</a:t>
                </a:r>
              </a:p>
            </p:txBody>
          </p:sp>
          <p:sp>
            <p:nvSpPr>
              <p:cNvPr id="13429" name="WordArt 68"/>
              <p:cNvSpPr>
                <a:spLocks noChangeArrowheads="1" noChangeShapeType="1" noTextEdit="1"/>
              </p:cNvSpPr>
              <p:nvPr/>
            </p:nvSpPr>
            <p:spPr bwMode="auto">
              <a:xfrm rot="-168383">
                <a:off x="585017" y="6775"/>
                <a:ext cx="290513" cy="560387"/>
              </a:xfrm>
              <a:prstGeom prst="rect">
                <a:avLst/>
              </a:prstGeom>
            </p:spPr>
            <p:txBody>
              <a:bodyPr wrap="none" fromWordArt="1">
                <a:prstTxWarp prst="textDoubleWave1">
                  <a:avLst>
                    <a:gd name="adj1" fmla="val 0"/>
                    <a:gd name="adj2" fmla="val -10000"/>
                  </a:avLst>
                </a:prstTxWarp>
              </a:bodyPr>
              <a:lstStyle/>
              <a:p>
                <a:pPr algn="ctr"/>
                <a:r>
                  <a:rPr lang="ru-RU" sz="3600" kern="10" spc="-360">
                    <a:ln w="12700">
                      <a:solidFill>
                        <a:srgbClr val="000099"/>
                      </a:solidFill>
                      <a:round/>
                      <a:headEnd/>
                      <a:tailEnd/>
                    </a:ln>
                    <a:solidFill>
                      <a:srgbClr val="33CCFF"/>
                    </a:solidFill>
                    <a:latin typeface="Impact"/>
                  </a:rPr>
                  <a:t>3</a:t>
                </a:r>
              </a:p>
            </p:txBody>
          </p:sp>
          <p:sp>
            <p:nvSpPr>
              <p:cNvPr id="13430" name="WordArt 72"/>
              <p:cNvSpPr>
                <a:spLocks noChangeArrowheads="1" noChangeShapeType="1" noTextEdit="1"/>
              </p:cNvSpPr>
              <p:nvPr/>
            </p:nvSpPr>
            <p:spPr bwMode="auto">
              <a:xfrm rot="3646514">
                <a:off x="4105562" y="34751"/>
                <a:ext cx="336573" cy="438150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solidFill>
                      <a:srgbClr val="336699"/>
                    </a:solidFill>
                    <a:effectLst>
                      <a:outerShdw dist="45791" dir="2021404" algn="ctr" rotWithShape="0">
                        <a:srgbClr val="B2B2B2">
                          <a:alpha val="79999"/>
                        </a:srgbClr>
                      </a:outerShdw>
                    </a:effectLst>
                    <a:latin typeface="Times New Roman"/>
                    <a:cs typeface="Times New Roman"/>
                  </a:rPr>
                  <a:t>7</a:t>
                </a:r>
              </a:p>
            </p:txBody>
          </p:sp>
          <p:sp>
            <p:nvSpPr>
              <p:cNvPr id="102" name="Овал 101"/>
              <p:cNvSpPr/>
              <p:nvPr/>
            </p:nvSpPr>
            <p:spPr>
              <a:xfrm rot="5400000">
                <a:off x="3714751" y="357188"/>
                <a:ext cx="285750" cy="28575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432" name="WordArt 74"/>
              <p:cNvSpPr>
                <a:spLocks noChangeArrowheads="1" noChangeShapeType="1" noTextEdit="1"/>
              </p:cNvSpPr>
              <p:nvPr/>
            </p:nvSpPr>
            <p:spPr bwMode="auto">
              <a:xfrm>
                <a:off x="2714612" y="142852"/>
                <a:ext cx="423862" cy="638175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33CC33"/>
                    </a:solidFill>
                    <a:latin typeface="Arial Black"/>
                  </a:rPr>
                  <a:t>4</a:t>
                </a:r>
              </a:p>
            </p:txBody>
          </p:sp>
          <p:sp>
            <p:nvSpPr>
              <p:cNvPr id="96" name="Прямоугольный треугольник 95"/>
              <p:cNvSpPr/>
              <p:nvPr/>
            </p:nvSpPr>
            <p:spPr>
              <a:xfrm rot="13396078">
                <a:off x="5430837" y="184150"/>
                <a:ext cx="342900" cy="557213"/>
              </a:xfrm>
              <a:prstGeom prst="rtTriangl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13388" name="Группа 97"/>
            <p:cNvGrpSpPr>
              <a:grpSpLocks/>
            </p:cNvGrpSpPr>
            <p:nvPr/>
          </p:nvGrpSpPr>
          <p:grpSpPr bwMode="auto">
            <a:xfrm>
              <a:off x="571472" y="6076973"/>
              <a:ext cx="8412933" cy="781027"/>
              <a:chOff x="585017" y="0"/>
              <a:chExt cx="8412933" cy="781027"/>
            </a:xfrm>
          </p:grpSpPr>
          <p:sp>
            <p:nvSpPr>
              <p:cNvPr id="13400" name="WordArt 71"/>
              <p:cNvSpPr>
                <a:spLocks noChangeArrowheads="1" noChangeShapeType="1" noTextEdit="1"/>
              </p:cNvSpPr>
              <p:nvPr/>
            </p:nvSpPr>
            <p:spPr bwMode="auto">
              <a:xfrm rot="-177202">
                <a:off x="5943071" y="8841"/>
                <a:ext cx="357188" cy="542925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3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gradFill rotWithShape="1">
                      <a:gsLst>
                        <a:gs pos="0">
                          <a:srgbClr val="FFFF00"/>
                        </a:gs>
                        <a:gs pos="100000">
                          <a:srgbClr val="FF9933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effectLst>
                      <a:outerShdw dist="35921" dir="2700000" algn="ctr" rotWithShape="0">
                        <a:srgbClr val="C0C0C0">
                          <a:alpha val="79999"/>
                        </a:srgbClr>
                      </a:outerShdw>
                    </a:effectLst>
                    <a:latin typeface="Impact"/>
                  </a:rPr>
                  <a:t>6</a:t>
                </a:r>
              </a:p>
            </p:txBody>
          </p:sp>
          <p:sp>
            <p:nvSpPr>
              <p:cNvPr id="13401" name="WordArt 72"/>
              <p:cNvSpPr>
                <a:spLocks noChangeArrowheads="1" noChangeShapeType="1" noTextEdit="1"/>
              </p:cNvSpPr>
              <p:nvPr/>
            </p:nvSpPr>
            <p:spPr bwMode="auto">
              <a:xfrm rot="-1922016">
                <a:off x="7523966" y="42427"/>
                <a:ext cx="285750" cy="438150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solidFill>
                      <a:srgbClr val="336699"/>
                    </a:solidFill>
                    <a:effectLst>
                      <a:outerShdw dist="45791" dir="2021404" algn="ctr" rotWithShape="0">
                        <a:srgbClr val="B2B2B2">
                          <a:alpha val="79999"/>
                        </a:srgbClr>
                      </a:outerShdw>
                    </a:effectLst>
                    <a:latin typeface="Times New Roman"/>
                    <a:cs typeface="Times New Roman"/>
                  </a:rPr>
                  <a:t>7</a:t>
                </a:r>
              </a:p>
            </p:txBody>
          </p:sp>
          <p:sp>
            <p:nvSpPr>
              <p:cNvPr id="101" name="Прямоугольный треугольник 100"/>
              <p:cNvSpPr/>
              <p:nvPr/>
            </p:nvSpPr>
            <p:spPr>
              <a:xfrm rot="18886340">
                <a:off x="1505002" y="-104004"/>
                <a:ext cx="342900" cy="557212"/>
              </a:xfrm>
              <a:prstGeom prst="rtTriangl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03" name="Правильный пятиугольник 102"/>
              <p:cNvSpPr/>
              <p:nvPr/>
            </p:nvSpPr>
            <p:spPr>
              <a:xfrm rot="2542222">
                <a:off x="904133" y="111102"/>
                <a:ext cx="549275" cy="563563"/>
              </a:xfrm>
              <a:prstGeom prst="pentagon">
                <a:avLst/>
              </a:prstGeom>
              <a:solidFill>
                <a:srgbClr val="FFFF0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404" name="WordArt 66"/>
              <p:cNvSpPr>
                <a:spLocks noChangeArrowheads="1" noChangeShapeType="1" noTextEdit="1"/>
              </p:cNvSpPr>
              <p:nvPr/>
            </p:nvSpPr>
            <p:spPr bwMode="auto">
              <a:xfrm rot="1488882">
                <a:off x="7988547" y="81301"/>
                <a:ext cx="293687" cy="633413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32056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CC99FF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6600CC"/>
                        </a:gs>
                        <a:gs pos="100000">
                          <a:srgbClr val="CC00CC"/>
                        </a:gs>
                      </a:gsLst>
                      <a:lin ang="5400000" scaled="1"/>
                    </a:gradFill>
                    <a:latin typeface="Impact"/>
                  </a:rPr>
                  <a:t>1</a:t>
                </a:r>
              </a:p>
            </p:txBody>
          </p:sp>
          <p:sp>
            <p:nvSpPr>
              <p:cNvPr id="13405" name="WordArt 67" descr="Частый вертикальный"/>
              <p:cNvSpPr>
                <a:spLocks noChangeArrowheads="1" noChangeShapeType="1" noTextEdit="1"/>
              </p:cNvSpPr>
              <p:nvPr/>
            </p:nvSpPr>
            <p:spPr bwMode="auto">
              <a:xfrm rot="3577206">
                <a:off x="8563769" y="89694"/>
                <a:ext cx="266700" cy="601662"/>
              </a:xfrm>
              <a:prstGeom prst="rect">
                <a:avLst/>
              </a:prstGeom>
            </p:spPr>
            <p:txBody>
              <a:bodyPr wrap="none" fromWordArt="1">
                <a:prstTxWarp prst="textCurveUp">
                  <a:avLst>
                    <a:gd name="adj" fmla="val 40356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pattFill prst="dashHorz">
                      <a:fgClr>
                        <a:srgbClr val="808080"/>
                      </a:fgClr>
                      <a:bgClr>
                        <a:srgbClr val="FFFF00"/>
                      </a:bgClr>
                    </a:pattFill>
                    <a:effectLst>
                      <a:outerShdw dist="45791" dir="2021404" algn="ctr" rotWithShape="0">
                        <a:srgbClr val="808080">
                          <a:alpha val="79999"/>
                        </a:srgbClr>
                      </a:outerShdw>
                    </a:effectLst>
                    <a:latin typeface="Arial Black"/>
                  </a:rPr>
                  <a:t>2</a:t>
                </a:r>
              </a:p>
            </p:txBody>
          </p:sp>
          <p:sp>
            <p:nvSpPr>
              <p:cNvPr id="13406" name="WordArt 68"/>
              <p:cNvSpPr>
                <a:spLocks noChangeArrowheads="1" noChangeShapeType="1" noTextEdit="1"/>
              </p:cNvSpPr>
              <p:nvPr/>
            </p:nvSpPr>
            <p:spPr bwMode="auto">
              <a:xfrm rot="407523">
                <a:off x="6359077" y="177044"/>
                <a:ext cx="520294" cy="515069"/>
              </a:xfrm>
              <a:prstGeom prst="rect">
                <a:avLst/>
              </a:prstGeom>
            </p:spPr>
            <p:txBody>
              <a:bodyPr wrap="none" fromWordArt="1">
                <a:prstTxWarp prst="textDoubleWave1">
                  <a:avLst>
                    <a:gd name="adj1" fmla="val 1310"/>
                    <a:gd name="adj2" fmla="val 0"/>
                  </a:avLst>
                </a:prstTxWarp>
              </a:bodyPr>
              <a:lstStyle/>
              <a:p>
                <a:pPr algn="ctr"/>
                <a:r>
                  <a:rPr lang="ru-RU" sz="3600" kern="10" spc="-360">
                    <a:ln w="12700">
                      <a:solidFill>
                        <a:srgbClr val="000099"/>
                      </a:solidFill>
                      <a:round/>
                      <a:headEnd/>
                      <a:tailEnd/>
                    </a:ln>
                    <a:solidFill>
                      <a:srgbClr val="33CCFF"/>
                    </a:solidFill>
                    <a:latin typeface="Impact"/>
                  </a:rPr>
                  <a:t>3</a:t>
                </a:r>
              </a:p>
            </p:txBody>
          </p:sp>
          <p:sp>
            <p:nvSpPr>
              <p:cNvPr id="13407" name="WordArt 69" descr="Белый мрамор"/>
              <p:cNvSpPr>
                <a:spLocks noChangeArrowheads="1" noChangeShapeType="1" noTextEdit="1"/>
              </p:cNvSpPr>
              <p:nvPr/>
            </p:nvSpPr>
            <p:spPr bwMode="auto">
              <a:xfrm rot="4573464">
                <a:off x="5093601" y="76152"/>
                <a:ext cx="333375" cy="600075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  <a:latin typeface="Arial Black"/>
                  </a:rPr>
                  <a:t>4</a:t>
                </a:r>
              </a:p>
            </p:txBody>
          </p:sp>
          <p:sp>
            <p:nvSpPr>
              <p:cNvPr id="13408" name="WordArt 70"/>
              <p:cNvSpPr>
                <a:spLocks noChangeArrowheads="1" noChangeShapeType="1" noTextEdit="1"/>
              </p:cNvSpPr>
              <p:nvPr/>
            </p:nvSpPr>
            <p:spPr bwMode="auto">
              <a:xfrm rot="7061145">
                <a:off x="7110116" y="127272"/>
                <a:ext cx="333375" cy="609600"/>
              </a:xfrm>
              <a:prstGeom prst="rect">
                <a:avLst/>
              </a:prstGeom>
            </p:spPr>
            <p:txBody>
              <a:bodyPr wrap="none" fromWordArt="1">
                <a:prstTxWarp prst="textTriangle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FFFFCC"/>
                        </a:gs>
                        <a:gs pos="100000">
                          <a:srgbClr val="FF9999"/>
                        </a:gs>
                      </a:gsLst>
                      <a:lin ang="5400000" scaled="1"/>
                    </a:gradFill>
                    <a:latin typeface="Times New Roman"/>
                    <a:cs typeface="Times New Roman"/>
                  </a:rPr>
                  <a:t>5</a:t>
                </a:r>
              </a:p>
            </p:txBody>
          </p:sp>
          <p:sp>
            <p:nvSpPr>
              <p:cNvPr id="13409" name="WordArt 73"/>
              <p:cNvSpPr>
                <a:spLocks noChangeArrowheads="1" noChangeShapeType="1" noTextEdit="1"/>
              </p:cNvSpPr>
              <p:nvPr/>
            </p:nvSpPr>
            <p:spPr bwMode="auto">
              <a:xfrm rot="5400000">
                <a:off x="2152630" y="61893"/>
                <a:ext cx="428629" cy="590550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fontAlgn="auto"/>
                <a:r>
                  <a:rPr lang="ru-RU" sz="3600" i="1" kern="10">
                    <a:ln w="9525">
                      <a:solidFill>
                        <a:srgbClr val="800000"/>
                      </a:solidFill>
                      <a:round/>
                      <a:headEnd/>
                      <a:tailEnd/>
                    </a:ln>
                    <a:solidFill>
                      <a:srgbClr val="CC00FF"/>
                    </a:solidFill>
                    <a:effectLst>
                      <a:outerShdw dist="35921" dir="2700000" algn="ctr" rotWithShape="0">
                        <a:srgbClr val="B2B2B2">
                          <a:alpha val="79999"/>
                        </a:srgbClr>
                      </a:outerShdw>
                    </a:effectLst>
                    <a:latin typeface="Arial Black"/>
                  </a:rPr>
                  <a:t>8</a:t>
                </a:r>
              </a:p>
            </p:txBody>
          </p:sp>
          <p:sp>
            <p:nvSpPr>
              <p:cNvPr id="13410" name="WordArt 67" descr="Частый вертикальный"/>
              <p:cNvSpPr>
                <a:spLocks noChangeArrowheads="1" noChangeShapeType="1" noTextEdit="1"/>
              </p:cNvSpPr>
              <p:nvPr/>
            </p:nvSpPr>
            <p:spPr bwMode="auto">
              <a:xfrm>
                <a:off x="4572000" y="142852"/>
                <a:ext cx="266700" cy="601663"/>
              </a:xfrm>
              <a:prstGeom prst="rect">
                <a:avLst/>
              </a:prstGeom>
            </p:spPr>
            <p:txBody>
              <a:bodyPr wrap="none" fromWordArt="1">
                <a:prstTxWarp prst="textCurveUp">
                  <a:avLst>
                    <a:gd name="adj" fmla="val 12088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pattFill prst="dashHorz">
                      <a:fgClr>
                        <a:srgbClr val="808080"/>
                      </a:fgClr>
                      <a:bgClr>
                        <a:srgbClr val="FFFF00"/>
                      </a:bgClr>
                    </a:pattFill>
                    <a:effectLst>
                      <a:outerShdw dist="45791" dir="2021404" algn="ctr" rotWithShape="0">
                        <a:srgbClr val="808080">
                          <a:alpha val="79999"/>
                        </a:srgbClr>
                      </a:outerShdw>
                    </a:effectLst>
                    <a:latin typeface="Arial Black"/>
                  </a:rPr>
                  <a:t>2</a:t>
                </a:r>
              </a:p>
            </p:txBody>
          </p:sp>
          <p:sp>
            <p:nvSpPr>
              <p:cNvPr id="13411" name="WordArt 66"/>
              <p:cNvSpPr>
                <a:spLocks noChangeArrowheads="1" noChangeShapeType="1" noTextEdit="1"/>
              </p:cNvSpPr>
              <p:nvPr/>
            </p:nvSpPr>
            <p:spPr bwMode="auto">
              <a:xfrm>
                <a:off x="3286116" y="0"/>
                <a:ext cx="292100" cy="633413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32056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CC99FF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6600CC"/>
                        </a:gs>
                        <a:gs pos="100000">
                          <a:srgbClr val="CC00CC"/>
                        </a:gs>
                      </a:gsLst>
                      <a:lin ang="5400000" scaled="1"/>
                    </a:gradFill>
                    <a:latin typeface="Impact"/>
                  </a:rPr>
                  <a:t>1</a:t>
                </a:r>
              </a:p>
            </p:txBody>
          </p:sp>
          <p:sp>
            <p:nvSpPr>
              <p:cNvPr id="13412" name="WordArt 68"/>
              <p:cNvSpPr>
                <a:spLocks noChangeArrowheads="1" noChangeShapeType="1" noTextEdit="1"/>
              </p:cNvSpPr>
              <p:nvPr/>
            </p:nvSpPr>
            <p:spPr bwMode="auto">
              <a:xfrm rot="-168383">
                <a:off x="585017" y="6775"/>
                <a:ext cx="290513" cy="560387"/>
              </a:xfrm>
              <a:prstGeom prst="rect">
                <a:avLst/>
              </a:prstGeom>
            </p:spPr>
            <p:txBody>
              <a:bodyPr wrap="none" fromWordArt="1">
                <a:prstTxWarp prst="textDoubleWave1">
                  <a:avLst>
                    <a:gd name="adj1" fmla="val 0"/>
                    <a:gd name="adj2" fmla="val -10000"/>
                  </a:avLst>
                </a:prstTxWarp>
              </a:bodyPr>
              <a:lstStyle/>
              <a:p>
                <a:pPr algn="ctr"/>
                <a:r>
                  <a:rPr lang="ru-RU" sz="3600" kern="10" spc="-360">
                    <a:ln w="12700">
                      <a:solidFill>
                        <a:srgbClr val="000099"/>
                      </a:solidFill>
                      <a:round/>
                      <a:headEnd/>
                      <a:tailEnd/>
                    </a:ln>
                    <a:solidFill>
                      <a:srgbClr val="33CCFF"/>
                    </a:solidFill>
                    <a:latin typeface="Impact"/>
                  </a:rPr>
                  <a:t>3</a:t>
                </a:r>
              </a:p>
            </p:txBody>
          </p:sp>
          <p:sp>
            <p:nvSpPr>
              <p:cNvPr id="13413" name="WordArt 72"/>
              <p:cNvSpPr>
                <a:spLocks noChangeArrowheads="1" noChangeShapeType="1" noTextEdit="1"/>
              </p:cNvSpPr>
              <p:nvPr/>
            </p:nvSpPr>
            <p:spPr bwMode="auto">
              <a:xfrm rot="3646514">
                <a:off x="4105562" y="34751"/>
                <a:ext cx="336573" cy="438150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solidFill>
                      <a:srgbClr val="336699"/>
                    </a:solidFill>
                    <a:effectLst>
                      <a:outerShdw dist="45791" dir="2021404" algn="ctr" rotWithShape="0">
                        <a:srgbClr val="B2B2B2">
                          <a:alpha val="79999"/>
                        </a:srgbClr>
                      </a:outerShdw>
                    </a:effectLst>
                    <a:latin typeface="Times New Roman"/>
                    <a:cs typeface="Times New Roman"/>
                  </a:rPr>
                  <a:t>7</a:t>
                </a:r>
              </a:p>
            </p:txBody>
          </p:sp>
          <p:sp>
            <p:nvSpPr>
              <p:cNvPr id="114" name="Овал 113"/>
              <p:cNvSpPr/>
              <p:nvPr/>
            </p:nvSpPr>
            <p:spPr>
              <a:xfrm rot="5400000">
                <a:off x="3714008" y="357165"/>
                <a:ext cx="285750" cy="28575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415" name="WordArt 74"/>
              <p:cNvSpPr>
                <a:spLocks noChangeArrowheads="1" noChangeShapeType="1" noTextEdit="1"/>
              </p:cNvSpPr>
              <p:nvPr/>
            </p:nvSpPr>
            <p:spPr bwMode="auto">
              <a:xfrm>
                <a:off x="2714612" y="142852"/>
                <a:ext cx="423862" cy="638175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33CC33"/>
                    </a:solidFill>
                    <a:latin typeface="Arial Black"/>
                  </a:rPr>
                  <a:t>4</a:t>
                </a:r>
              </a:p>
            </p:txBody>
          </p:sp>
          <p:sp>
            <p:nvSpPr>
              <p:cNvPr id="116" name="Прямоугольный треугольник 115"/>
              <p:cNvSpPr/>
              <p:nvPr/>
            </p:nvSpPr>
            <p:spPr>
              <a:xfrm rot="13396078">
                <a:off x="5430095" y="184127"/>
                <a:ext cx="342900" cy="557213"/>
              </a:xfrm>
              <a:prstGeom prst="rtTriangl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13389" name="Группа 131"/>
            <p:cNvGrpSpPr>
              <a:grpSpLocks/>
            </p:cNvGrpSpPr>
            <p:nvPr/>
          </p:nvGrpSpPr>
          <p:grpSpPr bwMode="auto">
            <a:xfrm>
              <a:off x="8572528" y="664306"/>
              <a:ext cx="571472" cy="5550779"/>
              <a:chOff x="8572528" y="664306"/>
              <a:chExt cx="571472" cy="5550779"/>
            </a:xfrm>
          </p:grpSpPr>
          <p:sp>
            <p:nvSpPr>
              <p:cNvPr id="13390" name="WordArt 66"/>
              <p:cNvSpPr>
                <a:spLocks noChangeArrowheads="1" noChangeShapeType="1" noTextEdit="1"/>
              </p:cNvSpPr>
              <p:nvPr/>
            </p:nvSpPr>
            <p:spPr bwMode="auto">
              <a:xfrm rot="1325245">
                <a:off x="8716935" y="1996713"/>
                <a:ext cx="319708" cy="633412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32056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CC99FF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6600CC"/>
                        </a:gs>
                        <a:gs pos="100000">
                          <a:srgbClr val="CC00CC"/>
                        </a:gs>
                      </a:gsLst>
                      <a:lin ang="5400000" scaled="1"/>
                    </a:gradFill>
                    <a:latin typeface="Impact"/>
                  </a:rPr>
                  <a:t>1</a:t>
                </a:r>
              </a:p>
            </p:txBody>
          </p:sp>
          <p:sp>
            <p:nvSpPr>
              <p:cNvPr id="13391" name="WordArt 68"/>
              <p:cNvSpPr>
                <a:spLocks noChangeArrowheads="1" noChangeShapeType="1" noTextEdit="1"/>
              </p:cNvSpPr>
              <p:nvPr/>
            </p:nvSpPr>
            <p:spPr bwMode="auto">
              <a:xfrm rot="-971353">
                <a:off x="8706047" y="1321519"/>
                <a:ext cx="351305" cy="671513"/>
              </a:xfrm>
              <a:prstGeom prst="rect">
                <a:avLst/>
              </a:prstGeom>
            </p:spPr>
            <p:txBody>
              <a:bodyPr wrap="none" fromWordArt="1">
                <a:prstTxWarp prst="textDoubleWave1">
                  <a:avLst>
                    <a:gd name="adj1" fmla="val 0"/>
                    <a:gd name="adj2" fmla="val 0"/>
                  </a:avLst>
                </a:prstTxWarp>
              </a:bodyPr>
              <a:lstStyle/>
              <a:p>
                <a:pPr algn="ctr"/>
                <a:r>
                  <a:rPr lang="ru-RU" sz="3600" kern="10" spc="-360">
                    <a:ln w="12700">
                      <a:solidFill>
                        <a:srgbClr val="000099"/>
                      </a:solidFill>
                      <a:round/>
                      <a:headEnd/>
                      <a:tailEnd/>
                    </a:ln>
                    <a:solidFill>
                      <a:srgbClr val="33CCFF"/>
                    </a:solidFill>
                    <a:latin typeface="Impact"/>
                  </a:rPr>
                  <a:t>3</a:t>
                </a:r>
              </a:p>
            </p:txBody>
          </p:sp>
          <p:sp>
            <p:nvSpPr>
              <p:cNvPr id="13392" name="WordArt 69" descr="Белый мрамор"/>
              <p:cNvSpPr>
                <a:spLocks noChangeArrowheads="1" noChangeShapeType="1" noTextEdit="1"/>
              </p:cNvSpPr>
              <p:nvPr/>
            </p:nvSpPr>
            <p:spPr bwMode="auto">
              <a:xfrm rot="-826536">
                <a:off x="8715228" y="3177782"/>
                <a:ext cx="362542" cy="600075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  <a:latin typeface="Arial Black"/>
                  </a:rPr>
                  <a:t>4</a:t>
                </a:r>
              </a:p>
            </p:txBody>
          </p:sp>
          <p:sp>
            <p:nvSpPr>
              <p:cNvPr id="13393" name="WordArt 70"/>
              <p:cNvSpPr>
                <a:spLocks noChangeArrowheads="1" noChangeShapeType="1" noTextEdit="1"/>
              </p:cNvSpPr>
              <p:nvPr/>
            </p:nvSpPr>
            <p:spPr bwMode="auto">
              <a:xfrm rot="1661145">
                <a:off x="8773970" y="664306"/>
                <a:ext cx="242283" cy="609600"/>
              </a:xfrm>
              <a:prstGeom prst="rect">
                <a:avLst/>
              </a:prstGeom>
            </p:spPr>
            <p:txBody>
              <a:bodyPr wrap="none" fromWordArt="1">
                <a:prstTxWarp prst="textTriangle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FFFFCC"/>
                        </a:gs>
                        <a:gs pos="100000">
                          <a:srgbClr val="FF9999"/>
                        </a:gs>
                      </a:gsLst>
                      <a:lin ang="5400000" scaled="1"/>
                    </a:gradFill>
                    <a:latin typeface="Times New Roman"/>
                    <a:cs typeface="Times New Roman"/>
                  </a:rPr>
                  <a:t>5</a:t>
                </a:r>
              </a:p>
            </p:txBody>
          </p:sp>
          <p:sp>
            <p:nvSpPr>
              <p:cNvPr id="13394" name="WordArt 67" descr="Частый вертикальный"/>
              <p:cNvSpPr>
                <a:spLocks noChangeArrowheads="1" noChangeShapeType="1" noTextEdit="1"/>
              </p:cNvSpPr>
              <p:nvPr/>
            </p:nvSpPr>
            <p:spPr bwMode="auto">
              <a:xfrm rot="3191254">
                <a:off x="8715871" y="2607274"/>
                <a:ext cx="339293" cy="500444"/>
              </a:xfrm>
              <a:prstGeom prst="rect">
                <a:avLst/>
              </a:prstGeom>
            </p:spPr>
            <p:txBody>
              <a:bodyPr wrap="none" fromWordArt="1">
                <a:prstTxWarp prst="textCurveUp">
                  <a:avLst>
                    <a:gd name="adj" fmla="val 22843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pattFill prst="dashHorz">
                      <a:fgClr>
                        <a:srgbClr val="808080"/>
                      </a:fgClr>
                      <a:bgClr>
                        <a:srgbClr val="FFFF00"/>
                      </a:bgClr>
                    </a:pattFill>
                    <a:effectLst>
                      <a:outerShdw dist="45791" dir="2021404" algn="ctr" rotWithShape="0">
                        <a:srgbClr val="808080">
                          <a:alpha val="79999"/>
                        </a:srgbClr>
                      </a:outerShdw>
                    </a:effectLst>
                    <a:latin typeface="Arial Black"/>
                  </a:rPr>
                  <a:t>2</a:t>
                </a:r>
              </a:p>
            </p:txBody>
          </p:sp>
          <p:grpSp>
            <p:nvGrpSpPr>
              <p:cNvPr id="13395" name="Группа 130"/>
              <p:cNvGrpSpPr>
                <a:grpSpLocks/>
              </p:cNvGrpSpPr>
              <p:nvPr/>
            </p:nvGrpSpPr>
            <p:grpSpPr bwMode="auto">
              <a:xfrm>
                <a:off x="8572528" y="3857628"/>
                <a:ext cx="571472" cy="2357457"/>
                <a:chOff x="8572528" y="3857628"/>
                <a:chExt cx="571472" cy="2357457"/>
              </a:xfrm>
            </p:grpSpPr>
            <p:sp>
              <p:nvSpPr>
                <p:cNvPr id="13396" name="WordArt 73"/>
                <p:cNvSpPr>
                  <a:spLocks noChangeArrowheads="1" noChangeShapeType="1" noTextEdit="1"/>
                </p:cNvSpPr>
                <p:nvPr/>
              </p:nvSpPr>
              <p:spPr bwMode="auto">
                <a:xfrm rot="5400000">
                  <a:off x="8608230" y="5679316"/>
                  <a:ext cx="500067" cy="571472"/>
                </a:xfrm>
                <a:prstGeom prst="rect">
                  <a:avLst/>
                </a:prstGeom>
              </p:spPr>
              <p:txBody>
                <a:bodyPr vert="wordArtVert"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 fontAlgn="auto"/>
                  <a:r>
                    <a:rPr lang="ru-RU" sz="3600" i="1" kern="10">
                      <a:ln w="9525">
                        <a:solidFill>
                          <a:srgbClr val="800000"/>
                        </a:solidFill>
                        <a:round/>
                        <a:headEnd/>
                        <a:tailEnd/>
                      </a:ln>
                      <a:solidFill>
                        <a:srgbClr val="FFFF00"/>
                      </a:solidFill>
                      <a:effectLst>
                        <a:outerShdw dist="35921" dir="2700000" algn="ctr" rotWithShape="0">
                          <a:srgbClr val="B2B2B2">
                            <a:alpha val="79999"/>
                          </a:srgbClr>
                        </a:outerShdw>
                      </a:effectLst>
                      <a:latin typeface="Arial Black"/>
                    </a:rPr>
                    <a:t>8</a:t>
                  </a:r>
                </a:p>
              </p:txBody>
            </p:sp>
            <p:sp>
              <p:nvSpPr>
                <p:cNvPr id="13397" name="WordArt 68"/>
                <p:cNvSpPr>
                  <a:spLocks noChangeArrowheads="1" noChangeShapeType="1" noTextEdit="1"/>
                </p:cNvSpPr>
                <p:nvPr/>
              </p:nvSpPr>
              <p:spPr bwMode="auto">
                <a:xfrm rot="-971353">
                  <a:off x="8706048" y="4893420"/>
                  <a:ext cx="351306" cy="671513"/>
                </a:xfrm>
                <a:prstGeom prst="rect">
                  <a:avLst/>
                </a:prstGeom>
              </p:spPr>
              <p:txBody>
                <a:bodyPr wrap="none" fromWordArt="1">
                  <a:prstTxWarp prst="textDoubleWave1">
                    <a:avLst>
                      <a:gd name="adj1" fmla="val 12259"/>
                      <a:gd name="adj2" fmla="val 0"/>
                    </a:avLst>
                  </a:prstTxWarp>
                </a:bodyPr>
                <a:lstStyle/>
                <a:p>
                  <a:pPr algn="ctr"/>
                  <a:r>
                    <a:rPr lang="ru-RU" sz="3600" kern="10" spc="-360">
                      <a:ln w="12700">
                        <a:solidFill>
                          <a:srgbClr val="000099"/>
                        </a:solidFill>
                        <a:round/>
                        <a:headEnd/>
                        <a:tailEnd/>
                      </a:ln>
                      <a:solidFill>
                        <a:srgbClr val="33CCFF"/>
                      </a:solidFill>
                      <a:latin typeface="Impact"/>
                    </a:rPr>
                    <a:t>3</a:t>
                  </a:r>
                </a:p>
              </p:txBody>
            </p:sp>
            <p:sp>
              <p:nvSpPr>
                <p:cNvPr id="13398" name="WordArt 72"/>
                <p:cNvSpPr>
                  <a:spLocks noChangeArrowheads="1" noChangeShapeType="1" noTextEdit="1"/>
                </p:cNvSpPr>
                <p:nvPr/>
              </p:nvSpPr>
              <p:spPr bwMode="auto">
                <a:xfrm rot="731093">
                  <a:off x="8646950" y="4358012"/>
                  <a:ext cx="354140" cy="438150"/>
                </a:xfrm>
                <a:prstGeom prst="rect">
                  <a:avLst/>
                </a:prstGeom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ru-RU" sz="3600" kern="10">
                      <a:solidFill>
                        <a:srgbClr val="336699"/>
                      </a:solidFill>
                      <a:effectLst>
                        <a:outerShdw dist="45791" dir="2021404" algn="ctr" rotWithShape="0">
                          <a:srgbClr val="B2B2B2">
                            <a:alpha val="79999"/>
                          </a:srgbClr>
                        </a:outerShdw>
                      </a:effectLst>
                      <a:latin typeface="Times New Roman"/>
                      <a:cs typeface="Times New Roman"/>
                    </a:rPr>
                    <a:t>7</a:t>
                  </a:r>
                </a:p>
              </p:txBody>
            </p:sp>
            <p:sp>
              <p:nvSpPr>
                <p:cNvPr id="129" name="Овал 128"/>
                <p:cNvSpPr/>
                <p:nvPr/>
              </p:nvSpPr>
              <p:spPr>
                <a:xfrm>
                  <a:off x="8715375" y="3857625"/>
                  <a:ext cx="428625" cy="357188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3315" name="Группа 102"/>
          <p:cNvGrpSpPr>
            <a:grpSpLocks/>
          </p:cNvGrpSpPr>
          <p:nvPr/>
        </p:nvGrpSpPr>
        <p:grpSpPr bwMode="auto">
          <a:xfrm>
            <a:off x="323850" y="476250"/>
            <a:ext cx="8501063" cy="6072188"/>
            <a:chOff x="3500430" y="1857364"/>
            <a:chExt cx="5143536" cy="4071966"/>
          </a:xfrm>
        </p:grpSpPr>
        <p:sp>
          <p:nvSpPr>
            <p:cNvPr id="137" name="Прямоугольник 136"/>
            <p:cNvSpPr/>
            <p:nvPr/>
          </p:nvSpPr>
          <p:spPr>
            <a:xfrm>
              <a:off x="3500430" y="1857364"/>
              <a:ext cx="5143536" cy="40719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40000"/>
                  <a:lumOff val="60000"/>
                  <a:alpha val="84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  <p:grpSp>
          <p:nvGrpSpPr>
            <p:cNvPr id="13322" name="Группа 74"/>
            <p:cNvGrpSpPr>
              <a:grpSpLocks/>
            </p:cNvGrpSpPr>
            <p:nvPr/>
          </p:nvGrpSpPr>
          <p:grpSpPr bwMode="auto">
            <a:xfrm>
              <a:off x="3500430" y="1857362"/>
              <a:ext cx="5143536" cy="4001048"/>
              <a:chOff x="0" y="-797"/>
              <a:chExt cx="9146624" cy="6860473"/>
            </a:xfrm>
          </p:grpSpPr>
          <p:grpSp>
            <p:nvGrpSpPr>
              <p:cNvPr id="13323" name="Группа 41"/>
              <p:cNvGrpSpPr>
                <a:grpSpLocks/>
              </p:cNvGrpSpPr>
              <p:nvPr/>
            </p:nvGrpSpPr>
            <p:grpSpPr bwMode="auto">
              <a:xfrm>
                <a:off x="284560" y="-797"/>
                <a:ext cx="8577509" cy="6860473"/>
                <a:chOff x="284477" y="-796"/>
                <a:chExt cx="8575043" cy="6860473"/>
              </a:xfrm>
            </p:grpSpPr>
            <p:grpSp>
              <p:nvGrpSpPr>
                <p:cNvPr id="13352" name="Группа 11"/>
                <p:cNvGrpSpPr>
                  <a:grpSpLocks/>
                </p:cNvGrpSpPr>
                <p:nvPr/>
              </p:nvGrpSpPr>
              <p:grpSpPr bwMode="auto">
                <a:xfrm>
                  <a:off x="4284618" y="-795"/>
                  <a:ext cx="1718491" cy="6860471"/>
                  <a:chOff x="283296" y="-795"/>
                  <a:chExt cx="1718491" cy="6860471"/>
                </a:xfrm>
              </p:grpSpPr>
              <p:cxnSp>
                <p:nvCxnSpPr>
                  <p:cNvPr id="195" name="Прямая соединительная линия 2"/>
                  <p:cNvCxnSpPr/>
                  <p:nvPr/>
                </p:nvCxnSpPr>
                <p:spPr>
                  <a:xfrm rot="5400000">
                    <a:off x="-3145111" y="3430919"/>
                    <a:ext cx="6856122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6" name="Прямая соединительная линия 3"/>
                  <p:cNvCxnSpPr/>
                  <p:nvPr/>
                </p:nvCxnSpPr>
                <p:spPr>
                  <a:xfrm rot="5400000">
                    <a:off x="-2857387" y="3428357"/>
                    <a:ext cx="6856122" cy="5123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7" name="Прямая соединительная линия 4"/>
                  <p:cNvCxnSpPr/>
                  <p:nvPr/>
                </p:nvCxnSpPr>
                <p:spPr>
                  <a:xfrm rot="5400000">
                    <a:off x="-2573197" y="3429094"/>
                    <a:ext cx="6859773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Прямая соединительная линия 5"/>
                  <p:cNvCxnSpPr/>
                  <p:nvPr/>
                </p:nvCxnSpPr>
                <p:spPr>
                  <a:xfrm rot="5400000">
                    <a:off x="-2288035" y="3429094"/>
                    <a:ext cx="6859773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9" name="Прямая соединительная линия 6"/>
                  <p:cNvCxnSpPr/>
                  <p:nvPr/>
                </p:nvCxnSpPr>
                <p:spPr>
                  <a:xfrm rot="5400000">
                    <a:off x="-2000310" y="3426533"/>
                    <a:ext cx="6859773" cy="5122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0" name="Прямая соединительная линия 7"/>
                  <p:cNvCxnSpPr/>
                  <p:nvPr/>
                </p:nvCxnSpPr>
                <p:spPr>
                  <a:xfrm rot="5400000">
                    <a:off x="-1743322" y="3429094"/>
                    <a:ext cx="6859773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Прямая соединительная линия 8"/>
                  <p:cNvCxnSpPr/>
                  <p:nvPr/>
                </p:nvCxnSpPr>
                <p:spPr>
                  <a:xfrm rot="5400000">
                    <a:off x="-1458160" y="3429094"/>
                    <a:ext cx="6859773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353" name="Группа 12"/>
                <p:cNvGrpSpPr>
                  <a:grpSpLocks/>
                </p:cNvGrpSpPr>
                <p:nvPr/>
              </p:nvGrpSpPr>
              <p:grpSpPr bwMode="auto">
                <a:xfrm>
                  <a:off x="2287451" y="-794"/>
                  <a:ext cx="1712683" cy="6860471"/>
                  <a:chOff x="286393" y="0"/>
                  <a:chExt cx="1712683" cy="6860471"/>
                </a:xfrm>
              </p:grpSpPr>
              <p:cxnSp>
                <p:nvCxnSpPr>
                  <p:cNvPr id="188" name="Прямая соединительная линия 187"/>
                  <p:cNvCxnSpPr/>
                  <p:nvPr/>
                </p:nvCxnSpPr>
                <p:spPr>
                  <a:xfrm rot="5400000">
                    <a:off x="-3142813" y="3429888"/>
                    <a:ext cx="6859773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9" name="Прямая соединительная линия 188"/>
                  <p:cNvCxnSpPr/>
                  <p:nvPr/>
                </p:nvCxnSpPr>
                <p:spPr>
                  <a:xfrm rot="5400000">
                    <a:off x="-2857650" y="3429888"/>
                    <a:ext cx="6859773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Прямая соединительная линия 189"/>
                  <p:cNvCxnSpPr/>
                  <p:nvPr/>
                </p:nvCxnSpPr>
                <p:spPr>
                  <a:xfrm rot="5400000">
                    <a:off x="-2568953" y="3424647"/>
                    <a:ext cx="6856122" cy="683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1" name="Прямая соединительная линия 190"/>
                  <p:cNvCxnSpPr/>
                  <p:nvPr/>
                </p:nvCxnSpPr>
                <p:spPr>
                  <a:xfrm rot="5400000">
                    <a:off x="-2282083" y="3428062"/>
                    <a:ext cx="6856122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Прямая соединительная линия 191"/>
                  <p:cNvCxnSpPr/>
                  <p:nvPr/>
                </p:nvCxnSpPr>
                <p:spPr>
                  <a:xfrm rot="5400000">
                    <a:off x="-1713465" y="3428062"/>
                    <a:ext cx="6856122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Прямая соединительная линия 192"/>
                  <p:cNvCxnSpPr/>
                  <p:nvPr/>
                </p:nvCxnSpPr>
                <p:spPr>
                  <a:xfrm rot="5400000">
                    <a:off x="-1428302" y="3428062"/>
                    <a:ext cx="6856122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4" name="Прямая соединительная линия 193"/>
                  <p:cNvCxnSpPr/>
                  <p:nvPr/>
                </p:nvCxnSpPr>
                <p:spPr>
                  <a:xfrm rot="5400000">
                    <a:off x="-1996921" y="3428062"/>
                    <a:ext cx="6856122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354" name="Группа 20"/>
                <p:cNvGrpSpPr>
                  <a:grpSpLocks/>
                </p:cNvGrpSpPr>
                <p:nvPr/>
              </p:nvGrpSpPr>
              <p:grpSpPr bwMode="auto">
                <a:xfrm>
                  <a:off x="284477" y="-796"/>
                  <a:ext cx="1718490" cy="6860473"/>
                  <a:chOff x="283683" y="-2"/>
                  <a:chExt cx="1718490" cy="6860473"/>
                </a:xfrm>
              </p:grpSpPr>
              <p:cxnSp>
                <p:nvCxnSpPr>
                  <p:cNvPr id="181" name="Прямая соединительная линия 180"/>
                  <p:cNvCxnSpPr/>
                  <p:nvPr/>
                </p:nvCxnSpPr>
                <p:spPr>
                  <a:xfrm rot="5400000">
                    <a:off x="-3145519" y="3429888"/>
                    <a:ext cx="6859773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Прямая соединительная линия 181"/>
                  <p:cNvCxnSpPr/>
                  <p:nvPr/>
                </p:nvCxnSpPr>
                <p:spPr>
                  <a:xfrm rot="5400000">
                    <a:off x="-2857794" y="3427326"/>
                    <a:ext cx="6859773" cy="5123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Прямая соединительная линия 182"/>
                  <p:cNvCxnSpPr/>
                  <p:nvPr/>
                </p:nvCxnSpPr>
                <p:spPr>
                  <a:xfrm rot="5400000">
                    <a:off x="-2569952" y="3428062"/>
                    <a:ext cx="6856122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4" name="Прямая соединительная линия 183"/>
                  <p:cNvCxnSpPr/>
                  <p:nvPr/>
                </p:nvCxnSpPr>
                <p:spPr>
                  <a:xfrm rot="5400000">
                    <a:off x="-2284790" y="3428062"/>
                    <a:ext cx="6856122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Прямая соединительная линия 184"/>
                  <p:cNvCxnSpPr/>
                  <p:nvPr/>
                </p:nvCxnSpPr>
                <p:spPr>
                  <a:xfrm rot="5400000">
                    <a:off x="-1997065" y="3425501"/>
                    <a:ext cx="6856122" cy="5122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Прямая соединительная линия 185"/>
                  <p:cNvCxnSpPr/>
                  <p:nvPr/>
                </p:nvCxnSpPr>
                <p:spPr>
                  <a:xfrm rot="5400000">
                    <a:off x="-1711049" y="3428062"/>
                    <a:ext cx="6856122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7" name="Прямая соединительная линия 186"/>
                  <p:cNvCxnSpPr/>
                  <p:nvPr/>
                </p:nvCxnSpPr>
                <p:spPr>
                  <a:xfrm rot="5400000">
                    <a:off x="-1425886" y="3428062"/>
                    <a:ext cx="6856122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71" name="Прямая соединительная линия 170"/>
                <p:cNvCxnSpPr/>
                <p:nvPr/>
              </p:nvCxnSpPr>
              <p:spPr>
                <a:xfrm rot="5400000">
                  <a:off x="2857354" y="3429094"/>
                  <a:ext cx="6859773" cy="0"/>
                </a:xfrm>
                <a:prstGeom prst="line">
                  <a:avLst/>
                </a:prstGeom>
                <a:ln w="28575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Прямая соединительная линия 171"/>
                <p:cNvCxnSpPr/>
                <p:nvPr/>
              </p:nvCxnSpPr>
              <p:spPr>
                <a:xfrm rot="5400000">
                  <a:off x="3142518" y="3429094"/>
                  <a:ext cx="6859773" cy="0"/>
                </a:xfrm>
                <a:prstGeom prst="line">
                  <a:avLst/>
                </a:prstGeom>
                <a:ln w="28575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Прямая соединительная линия 172"/>
                <p:cNvCxnSpPr/>
                <p:nvPr/>
              </p:nvCxnSpPr>
              <p:spPr>
                <a:xfrm rot="5400000">
                  <a:off x="3429388" y="3425679"/>
                  <a:ext cx="6859773" cy="6830"/>
                </a:xfrm>
                <a:prstGeom prst="line">
                  <a:avLst/>
                </a:prstGeom>
                <a:ln w="28575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Прямая соединительная линия 173"/>
                <p:cNvCxnSpPr/>
                <p:nvPr/>
              </p:nvCxnSpPr>
              <p:spPr>
                <a:xfrm rot="5400000">
                  <a:off x="3713698" y="3426532"/>
                  <a:ext cx="6859773" cy="5123"/>
                </a:xfrm>
                <a:prstGeom prst="line">
                  <a:avLst/>
                </a:prstGeom>
                <a:ln w="28575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Прямая соединительная линия 33"/>
                <p:cNvCxnSpPr/>
                <p:nvPr/>
              </p:nvCxnSpPr>
              <p:spPr>
                <a:xfrm rot="5400000">
                  <a:off x="4001421" y="3429094"/>
                  <a:ext cx="6859773" cy="0"/>
                </a:xfrm>
                <a:prstGeom prst="line">
                  <a:avLst/>
                </a:prstGeom>
                <a:ln w="28575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Прямая соединительная линия 34"/>
                <p:cNvCxnSpPr/>
                <p:nvPr/>
              </p:nvCxnSpPr>
              <p:spPr>
                <a:xfrm rot="5400000">
                  <a:off x="4284876" y="3429094"/>
                  <a:ext cx="6859773" cy="0"/>
                </a:xfrm>
                <a:prstGeom prst="line">
                  <a:avLst/>
                </a:prstGeom>
                <a:ln w="28575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Прямая соединительная линия 35"/>
                <p:cNvCxnSpPr/>
                <p:nvPr/>
              </p:nvCxnSpPr>
              <p:spPr>
                <a:xfrm rot="5400000">
                  <a:off x="4572601" y="3426533"/>
                  <a:ext cx="6859773" cy="5122"/>
                </a:xfrm>
                <a:prstGeom prst="line">
                  <a:avLst/>
                </a:prstGeom>
                <a:ln w="28575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Прямая соединительная линия 177"/>
                <p:cNvCxnSpPr/>
                <p:nvPr/>
              </p:nvCxnSpPr>
              <p:spPr>
                <a:xfrm rot="5400000">
                  <a:off x="4856910" y="3425679"/>
                  <a:ext cx="6859773" cy="6830"/>
                </a:xfrm>
                <a:prstGeom prst="line">
                  <a:avLst/>
                </a:prstGeom>
                <a:ln w="28575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Прямая соединительная линия 178"/>
                <p:cNvCxnSpPr/>
                <p:nvPr/>
              </p:nvCxnSpPr>
              <p:spPr>
                <a:xfrm rot="5400000">
                  <a:off x="5141219" y="3426532"/>
                  <a:ext cx="6859773" cy="5123"/>
                </a:xfrm>
                <a:prstGeom prst="line">
                  <a:avLst/>
                </a:prstGeom>
                <a:ln w="28575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Прямая соединительная линия 179"/>
                <p:cNvCxnSpPr/>
                <p:nvPr/>
              </p:nvCxnSpPr>
              <p:spPr>
                <a:xfrm rot="5400000">
                  <a:off x="5428943" y="3429094"/>
                  <a:ext cx="6859773" cy="0"/>
                </a:xfrm>
                <a:prstGeom prst="line">
                  <a:avLst/>
                </a:prstGeom>
                <a:ln w="28575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324" name="Группа 71"/>
              <p:cNvGrpSpPr>
                <a:grpSpLocks/>
              </p:cNvGrpSpPr>
              <p:nvPr/>
            </p:nvGrpSpPr>
            <p:grpSpPr bwMode="auto">
              <a:xfrm>
                <a:off x="0" y="284359"/>
                <a:ext cx="9146624" cy="6290160"/>
                <a:chOff x="0" y="284360"/>
                <a:chExt cx="9144000" cy="6290160"/>
              </a:xfrm>
            </p:grpSpPr>
            <p:grpSp>
              <p:nvGrpSpPr>
                <p:cNvPr id="13326" name="Группа 49"/>
                <p:cNvGrpSpPr>
                  <a:grpSpLocks/>
                </p:cNvGrpSpPr>
                <p:nvPr/>
              </p:nvGrpSpPr>
              <p:grpSpPr bwMode="auto">
                <a:xfrm>
                  <a:off x="0" y="284360"/>
                  <a:ext cx="9144000" cy="1144810"/>
                  <a:chOff x="0" y="284360"/>
                  <a:chExt cx="9144000" cy="1144810"/>
                </a:xfrm>
              </p:grpSpPr>
              <p:cxnSp>
                <p:nvCxnSpPr>
                  <p:cNvPr id="163" name="Прямая соединительная линия 162"/>
                  <p:cNvCxnSpPr/>
                  <p:nvPr/>
                </p:nvCxnSpPr>
                <p:spPr>
                  <a:xfrm>
                    <a:off x="0" y="283967"/>
                    <a:ext cx="9144000" cy="3651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Прямая соединительная линия 163"/>
                  <p:cNvCxnSpPr/>
                  <p:nvPr/>
                </p:nvCxnSpPr>
                <p:spPr>
                  <a:xfrm>
                    <a:off x="0" y="568726"/>
                    <a:ext cx="9144000" cy="3651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Прямая соединительная линия 164"/>
                  <p:cNvCxnSpPr/>
                  <p:nvPr/>
                </p:nvCxnSpPr>
                <p:spPr>
                  <a:xfrm>
                    <a:off x="0" y="853485"/>
                    <a:ext cx="9144000" cy="5477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Прямая соединительная линия 165"/>
                  <p:cNvCxnSpPr/>
                  <p:nvPr/>
                </p:nvCxnSpPr>
                <p:spPr>
                  <a:xfrm>
                    <a:off x="0" y="1143721"/>
                    <a:ext cx="9144000" cy="0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Прямая соединительная линия 166"/>
                  <p:cNvCxnSpPr/>
                  <p:nvPr/>
                </p:nvCxnSpPr>
                <p:spPr>
                  <a:xfrm>
                    <a:off x="0" y="1428480"/>
                    <a:ext cx="9144000" cy="0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327" name="Группа 50"/>
                <p:cNvGrpSpPr>
                  <a:grpSpLocks/>
                </p:cNvGrpSpPr>
                <p:nvPr/>
              </p:nvGrpSpPr>
              <p:grpSpPr bwMode="auto">
                <a:xfrm>
                  <a:off x="0" y="1714324"/>
                  <a:ext cx="9144000" cy="1144808"/>
                  <a:chOff x="0" y="285564"/>
                  <a:chExt cx="9144000" cy="1144808"/>
                </a:xfrm>
              </p:grpSpPr>
              <p:cxnSp>
                <p:nvCxnSpPr>
                  <p:cNvPr id="158" name="Прямая соединительная линия 157"/>
                  <p:cNvCxnSpPr/>
                  <p:nvPr/>
                </p:nvCxnSpPr>
                <p:spPr>
                  <a:xfrm>
                    <a:off x="0" y="253447"/>
                    <a:ext cx="9144000" cy="0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Прямая соединительная линия 158"/>
                  <p:cNvCxnSpPr/>
                  <p:nvPr/>
                </p:nvCxnSpPr>
                <p:spPr>
                  <a:xfrm>
                    <a:off x="0" y="569237"/>
                    <a:ext cx="9144000" cy="5476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Прямая соединительная линия 159"/>
                  <p:cNvCxnSpPr/>
                  <p:nvPr/>
                </p:nvCxnSpPr>
                <p:spPr>
                  <a:xfrm>
                    <a:off x="0" y="855821"/>
                    <a:ext cx="9144000" cy="3651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Прямая соединительная линия 160"/>
                  <p:cNvCxnSpPr/>
                  <p:nvPr/>
                </p:nvCxnSpPr>
                <p:spPr>
                  <a:xfrm>
                    <a:off x="0" y="1146057"/>
                    <a:ext cx="9144000" cy="0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Прямая соединительная линия 161"/>
                  <p:cNvCxnSpPr/>
                  <p:nvPr/>
                </p:nvCxnSpPr>
                <p:spPr>
                  <a:xfrm>
                    <a:off x="0" y="1430816"/>
                    <a:ext cx="9144000" cy="0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328" name="Группа 56"/>
                <p:cNvGrpSpPr>
                  <a:grpSpLocks/>
                </p:cNvGrpSpPr>
                <p:nvPr/>
              </p:nvGrpSpPr>
              <p:grpSpPr bwMode="auto">
                <a:xfrm>
                  <a:off x="0" y="3144286"/>
                  <a:ext cx="9144000" cy="1144810"/>
                  <a:chOff x="0" y="286766"/>
                  <a:chExt cx="9144000" cy="1144810"/>
                </a:xfrm>
              </p:grpSpPr>
              <p:cxnSp>
                <p:nvCxnSpPr>
                  <p:cNvPr id="153" name="Прямая соединительная линия 152"/>
                  <p:cNvCxnSpPr/>
                  <p:nvPr/>
                </p:nvCxnSpPr>
                <p:spPr>
                  <a:xfrm>
                    <a:off x="0" y="286815"/>
                    <a:ext cx="9144000" cy="0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Прямая соединительная линия 153"/>
                  <p:cNvCxnSpPr/>
                  <p:nvPr/>
                </p:nvCxnSpPr>
                <p:spPr>
                  <a:xfrm>
                    <a:off x="0" y="571575"/>
                    <a:ext cx="9144000" cy="3651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Прямая соединительная линия 154"/>
                  <p:cNvCxnSpPr/>
                  <p:nvPr/>
                </p:nvCxnSpPr>
                <p:spPr>
                  <a:xfrm>
                    <a:off x="0" y="856334"/>
                    <a:ext cx="9144000" cy="5476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Прямая соединительная линия 155"/>
                  <p:cNvCxnSpPr/>
                  <p:nvPr/>
                </p:nvCxnSpPr>
                <p:spPr>
                  <a:xfrm>
                    <a:off x="0" y="1142918"/>
                    <a:ext cx="9144000" cy="3651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Прямая соединительная линия 156"/>
                  <p:cNvCxnSpPr/>
                  <p:nvPr/>
                </p:nvCxnSpPr>
                <p:spPr>
                  <a:xfrm>
                    <a:off x="0" y="1431328"/>
                    <a:ext cx="9144000" cy="0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5" name="Прямая соединительная линия 10"/>
                <p:cNvCxnSpPr/>
                <p:nvPr/>
              </p:nvCxnSpPr>
              <p:spPr>
                <a:xfrm>
                  <a:off x="0" y="4569955"/>
                  <a:ext cx="9144000" cy="3651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Прямая соединительная линия 145"/>
                <p:cNvCxnSpPr/>
                <p:nvPr/>
              </p:nvCxnSpPr>
              <p:spPr>
                <a:xfrm>
                  <a:off x="0" y="4858365"/>
                  <a:ext cx="9144000" cy="0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Прямая соединительная линия 146"/>
                <p:cNvCxnSpPr/>
                <p:nvPr/>
              </p:nvCxnSpPr>
              <p:spPr>
                <a:xfrm>
                  <a:off x="0" y="5144950"/>
                  <a:ext cx="9144000" cy="0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Прямая соединительная линия 147"/>
                <p:cNvCxnSpPr/>
                <p:nvPr/>
              </p:nvCxnSpPr>
              <p:spPr>
                <a:xfrm>
                  <a:off x="0" y="5429709"/>
                  <a:ext cx="9144000" cy="0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Прямая соединительная линия 148"/>
                <p:cNvCxnSpPr/>
                <p:nvPr/>
              </p:nvCxnSpPr>
              <p:spPr>
                <a:xfrm>
                  <a:off x="0" y="5714468"/>
                  <a:ext cx="9144000" cy="0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Прямая соединительная линия 149"/>
                <p:cNvCxnSpPr/>
                <p:nvPr/>
              </p:nvCxnSpPr>
              <p:spPr>
                <a:xfrm>
                  <a:off x="0" y="5999227"/>
                  <a:ext cx="9144000" cy="5476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Прямая соединительная линия 150"/>
                <p:cNvCxnSpPr/>
                <p:nvPr/>
              </p:nvCxnSpPr>
              <p:spPr>
                <a:xfrm>
                  <a:off x="0" y="6283986"/>
                  <a:ext cx="9144000" cy="5476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Прямая соединительная линия 151"/>
                <p:cNvCxnSpPr/>
                <p:nvPr/>
              </p:nvCxnSpPr>
              <p:spPr>
                <a:xfrm>
                  <a:off x="0" y="6570570"/>
                  <a:ext cx="9144000" cy="3651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1" name="Прямая соединительная линия 140"/>
              <p:cNvCxnSpPr/>
              <p:nvPr/>
            </p:nvCxnSpPr>
            <p:spPr>
              <a:xfrm rot="5400000">
                <a:off x="4714964" y="3426532"/>
                <a:ext cx="6859773" cy="5124"/>
              </a:xfrm>
              <a:prstGeom prst="line">
                <a:avLst/>
              </a:prstGeom>
              <a:ln w="19050">
                <a:solidFill>
                  <a:srgbClr val="FF0000">
                    <a:alpha val="84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316" name="TextBox 134"/>
          <p:cNvSpPr txBox="1">
            <a:spLocks noChangeArrowheads="1"/>
          </p:cNvSpPr>
          <p:nvPr/>
        </p:nvSpPr>
        <p:spPr bwMode="auto">
          <a:xfrm>
            <a:off x="684213" y="765175"/>
            <a:ext cx="33051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400"/>
              <a:t>Тема урока:</a:t>
            </a:r>
          </a:p>
        </p:txBody>
      </p:sp>
      <p:sp>
        <p:nvSpPr>
          <p:cNvPr id="136" name="Rectangle 5"/>
          <p:cNvSpPr txBox="1">
            <a:spLocks noChangeArrowheads="1"/>
          </p:cNvSpPr>
          <p:nvPr/>
        </p:nvSpPr>
        <p:spPr>
          <a:xfrm>
            <a:off x="622300" y="1643063"/>
            <a:ext cx="7143750" cy="2928937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6000" b="1" i="1" kern="0" dirty="0" smtClean="0">
                <a:solidFill>
                  <a:srgbClr val="7030A0"/>
                </a:solidFill>
                <a:latin typeface="Monotype Corsiva" pitchFamily="66" charset="0"/>
              </a:rPr>
              <a:t>Квадратные уравнения</a:t>
            </a:r>
            <a:endParaRPr lang="ru-RU" sz="6000" b="1" i="1" kern="0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13318" name="TextBox 132"/>
          <p:cNvSpPr txBox="1">
            <a:spLocks noChangeArrowheads="1"/>
          </p:cNvSpPr>
          <p:nvPr/>
        </p:nvSpPr>
        <p:spPr bwMode="auto">
          <a:xfrm>
            <a:off x="6053896" y="428625"/>
            <a:ext cx="165301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200" b="1" i="1" dirty="0" smtClean="0">
                <a:solidFill>
                  <a:srgbClr val="7030A0"/>
                </a:solidFill>
              </a:rPr>
              <a:t>24.01.14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  <p:pic>
        <p:nvPicPr>
          <p:cNvPr id="13320" name="Picture 96" descr="C:\Documents and Settings\1\Мои документы\Мои рисунки\12.jpg"/>
          <p:cNvPicPr>
            <a:picLocks noChangeAspect="1" noChangeArrowheads="1"/>
          </p:cNvPicPr>
          <p:nvPr/>
        </p:nvPicPr>
        <p:blipFill>
          <a:blip r:embed="rId3" cstate="print">
            <a:lum bright="2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508500"/>
            <a:ext cx="1881187" cy="203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62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Обобщить </a:t>
            </a:r>
            <a:r>
              <a:rPr lang="ru-RU" dirty="0"/>
              <a:t>и </a:t>
            </a:r>
            <a:r>
              <a:rPr lang="ru-RU" dirty="0" smtClean="0"/>
              <a:t>систематизировать основные знания  </a:t>
            </a:r>
            <a:r>
              <a:rPr lang="ru-RU" dirty="0"/>
              <a:t>и </a:t>
            </a:r>
            <a:r>
              <a:rPr lang="ru-RU" dirty="0" smtClean="0"/>
              <a:t>умения </a:t>
            </a:r>
            <a:r>
              <a:rPr lang="ru-RU" dirty="0"/>
              <a:t>по </a:t>
            </a:r>
            <a:r>
              <a:rPr lang="ru-RU" dirty="0" smtClean="0"/>
              <a:t>теме;</a:t>
            </a:r>
          </a:p>
          <a:p>
            <a:r>
              <a:rPr lang="ru-RU" dirty="0" smtClean="0"/>
              <a:t> </a:t>
            </a:r>
            <a:r>
              <a:rPr lang="ru-RU" dirty="0"/>
              <a:t>Д</a:t>
            </a:r>
            <a:r>
              <a:rPr lang="ru-RU" dirty="0" smtClean="0"/>
              <a:t>иагностировать уровень практических умений.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179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Группа 132"/>
          <p:cNvGrpSpPr>
            <a:grpSpLocks/>
          </p:cNvGrpSpPr>
          <p:nvPr/>
        </p:nvGrpSpPr>
        <p:grpSpPr bwMode="auto">
          <a:xfrm>
            <a:off x="0" y="0"/>
            <a:ext cx="9123363" cy="6858000"/>
            <a:chOff x="20638" y="0"/>
            <a:chExt cx="9123362" cy="6858000"/>
          </a:xfrm>
        </p:grpSpPr>
        <p:grpSp>
          <p:nvGrpSpPr>
            <p:cNvPr id="13386" name="Группа 116"/>
            <p:cNvGrpSpPr>
              <a:grpSpLocks/>
            </p:cNvGrpSpPr>
            <p:nvPr/>
          </p:nvGrpSpPr>
          <p:grpSpPr bwMode="auto">
            <a:xfrm>
              <a:off x="20638" y="26988"/>
              <a:ext cx="784225" cy="6638925"/>
              <a:chOff x="20638" y="26988"/>
              <a:chExt cx="784225" cy="6638925"/>
            </a:xfrm>
          </p:grpSpPr>
          <p:sp>
            <p:nvSpPr>
              <p:cNvPr id="13434" name="WordArt 66"/>
              <p:cNvSpPr>
                <a:spLocks noChangeArrowheads="1" noChangeShapeType="1" noTextEdit="1"/>
              </p:cNvSpPr>
              <p:nvPr/>
            </p:nvSpPr>
            <p:spPr bwMode="auto">
              <a:xfrm rot="1325245">
                <a:off x="158750" y="1884363"/>
                <a:ext cx="292100" cy="633412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32056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CC99FF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6600CC"/>
                        </a:gs>
                        <a:gs pos="100000">
                          <a:srgbClr val="CC00CC"/>
                        </a:gs>
                      </a:gsLst>
                      <a:lin ang="5400000" scaled="1"/>
                    </a:gradFill>
                    <a:latin typeface="Impact"/>
                  </a:rPr>
                  <a:t>1</a:t>
                </a:r>
              </a:p>
            </p:txBody>
          </p:sp>
          <p:sp>
            <p:nvSpPr>
              <p:cNvPr id="13435" name="WordArt 67" descr="Частый вертикальный"/>
              <p:cNvSpPr>
                <a:spLocks noChangeArrowheads="1" noChangeShapeType="1" noTextEdit="1"/>
              </p:cNvSpPr>
              <p:nvPr/>
            </p:nvSpPr>
            <p:spPr bwMode="auto">
              <a:xfrm rot="-1822794">
                <a:off x="133350" y="26988"/>
                <a:ext cx="266700" cy="600075"/>
              </a:xfrm>
              <a:prstGeom prst="rect">
                <a:avLst/>
              </a:prstGeom>
            </p:spPr>
            <p:txBody>
              <a:bodyPr wrap="none" fromWordArt="1">
                <a:prstTxWarp prst="textCurveUp">
                  <a:avLst>
                    <a:gd name="adj" fmla="val 40356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pattFill prst="dashHorz">
                      <a:fgClr>
                        <a:srgbClr val="808080"/>
                      </a:fgClr>
                      <a:bgClr>
                        <a:srgbClr val="FFFF00"/>
                      </a:bgClr>
                    </a:pattFill>
                    <a:effectLst>
                      <a:outerShdw dist="45791" dir="2021404" algn="ctr" rotWithShape="0">
                        <a:srgbClr val="808080">
                          <a:alpha val="79999"/>
                        </a:srgbClr>
                      </a:outerShdw>
                    </a:effectLst>
                    <a:latin typeface="Arial Black"/>
                  </a:rPr>
                  <a:t>2</a:t>
                </a:r>
              </a:p>
            </p:txBody>
          </p:sp>
          <p:sp>
            <p:nvSpPr>
              <p:cNvPr id="13436" name="WordArt 68"/>
              <p:cNvSpPr>
                <a:spLocks noChangeArrowheads="1" noChangeShapeType="1" noTextEdit="1"/>
              </p:cNvSpPr>
              <p:nvPr/>
            </p:nvSpPr>
            <p:spPr bwMode="auto">
              <a:xfrm rot="-971353">
                <a:off x="87313" y="1241425"/>
                <a:ext cx="290512" cy="671513"/>
              </a:xfrm>
              <a:prstGeom prst="rect">
                <a:avLst/>
              </a:prstGeom>
            </p:spPr>
            <p:txBody>
              <a:bodyPr wrap="none" fromWordArt="1">
                <a:prstTxWarp prst="textDoubleWave1">
                  <a:avLst>
                    <a:gd name="adj1" fmla="val 12500"/>
                    <a:gd name="adj2" fmla="val 0"/>
                  </a:avLst>
                </a:prstTxWarp>
              </a:bodyPr>
              <a:lstStyle/>
              <a:p>
                <a:pPr algn="ctr"/>
                <a:r>
                  <a:rPr lang="ru-RU" sz="3600" kern="10" spc="-360">
                    <a:ln w="12700">
                      <a:solidFill>
                        <a:srgbClr val="000099"/>
                      </a:solidFill>
                      <a:round/>
                      <a:headEnd/>
                      <a:tailEnd/>
                    </a:ln>
                    <a:solidFill>
                      <a:srgbClr val="33CCFF"/>
                    </a:solidFill>
                    <a:latin typeface="Impact"/>
                  </a:rPr>
                  <a:t>3</a:t>
                </a:r>
              </a:p>
            </p:txBody>
          </p:sp>
          <p:sp>
            <p:nvSpPr>
              <p:cNvPr id="13437" name="WordArt 69" descr="Белый мрамор"/>
              <p:cNvSpPr>
                <a:spLocks noChangeArrowheads="1" noChangeShapeType="1" noTextEdit="1"/>
              </p:cNvSpPr>
              <p:nvPr/>
            </p:nvSpPr>
            <p:spPr bwMode="auto">
              <a:xfrm rot="-826536">
                <a:off x="142875" y="3071813"/>
                <a:ext cx="333375" cy="600075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  <a:latin typeface="Arial Black"/>
                  </a:rPr>
                  <a:t>4</a:t>
                </a:r>
              </a:p>
            </p:txBody>
          </p:sp>
          <p:sp>
            <p:nvSpPr>
              <p:cNvPr id="13438" name="WordArt 70"/>
              <p:cNvSpPr>
                <a:spLocks noChangeArrowheads="1" noChangeShapeType="1" noTextEdit="1"/>
              </p:cNvSpPr>
              <p:nvPr/>
            </p:nvSpPr>
            <p:spPr bwMode="auto">
              <a:xfrm rot="1661145">
                <a:off x="265113" y="614363"/>
                <a:ext cx="333375" cy="609600"/>
              </a:xfrm>
              <a:prstGeom prst="rect">
                <a:avLst/>
              </a:prstGeom>
            </p:spPr>
            <p:txBody>
              <a:bodyPr wrap="none" fromWordArt="1">
                <a:prstTxWarp prst="textTriangle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FFFFCC"/>
                        </a:gs>
                        <a:gs pos="100000">
                          <a:srgbClr val="FF9999"/>
                        </a:gs>
                      </a:gsLst>
                      <a:lin ang="5400000" scaled="1"/>
                    </a:gradFill>
                    <a:latin typeface="Times New Roman"/>
                    <a:cs typeface="Times New Roman"/>
                  </a:rPr>
                  <a:t>5</a:t>
                </a:r>
              </a:p>
            </p:txBody>
          </p:sp>
          <p:sp>
            <p:nvSpPr>
              <p:cNvPr id="13439" name="WordArt 73"/>
              <p:cNvSpPr>
                <a:spLocks noChangeArrowheads="1" noChangeShapeType="1" noTextEdit="1"/>
              </p:cNvSpPr>
              <p:nvPr/>
            </p:nvSpPr>
            <p:spPr bwMode="auto">
              <a:xfrm rot="5400000">
                <a:off x="342900" y="5443538"/>
                <a:ext cx="333375" cy="590550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fontAlgn="auto"/>
                <a:r>
                  <a:rPr lang="ru-RU" sz="3600" i="1" kern="10">
                    <a:ln w="9525">
                      <a:solidFill>
                        <a:srgbClr val="800000"/>
                      </a:solidFill>
                      <a:round/>
                      <a:headEnd/>
                      <a:tailEnd/>
                    </a:ln>
                    <a:solidFill>
                      <a:srgbClr val="FFFF00"/>
                    </a:solidFill>
                    <a:effectLst>
                      <a:outerShdw dist="35921" dir="2700000" algn="ctr" rotWithShape="0">
                        <a:srgbClr val="B2B2B2">
                          <a:alpha val="79999"/>
                        </a:srgbClr>
                      </a:outerShdw>
                    </a:effectLst>
                    <a:latin typeface="Arial Black"/>
                  </a:rPr>
                  <a:t>8</a:t>
                </a:r>
              </a:p>
            </p:txBody>
          </p:sp>
          <p:sp>
            <p:nvSpPr>
              <p:cNvPr id="13440" name="WordArt 67" descr="Частый вертикальный"/>
              <p:cNvSpPr>
                <a:spLocks noChangeArrowheads="1" noChangeShapeType="1" noTextEdit="1"/>
              </p:cNvSpPr>
              <p:nvPr/>
            </p:nvSpPr>
            <p:spPr bwMode="auto">
              <a:xfrm rot="3191254">
                <a:off x="187326" y="2416175"/>
                <a:ext cx="266700" cy="600075"/>
              </a:xfrm>
              <a:prstGeom prst="rect">
                <a:avLst/>
              </a:prstGeom>
            </p:spPr>
            <p:txBody>
              <a:bodyPr wrap="none" fromWordArt="1">
                <a:prstTxWarp prst="textCurveUp">
                  <a:avLst>
                    <a:gd name="adj" fmla="val 22843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pattFill prst="dashHorz">
                      <a:fgClr>
                        <a:srgbClr val="808080"/>
                      </a:fgClr>
                      <a:bgClr>
                        <a:srgbClr val="FFFF00"/>
                      </a:bgClr>
                    </a:pattFill>
                    <a:effectLst>
                      <a:outerShdw dist="45791" dir="2021404" algn="ctr" rotWithShape="0">
                        <a:srgbClr val="808080">
                          <a:alpha val="79999"/>
                        </a:srgbClr>
                      </a:outerShdw>
                    </a:effectLst>
                    <a:latin typeface="Arial Black"/>
                  </a:rPr>
                  <a:t>2</a:t>
                </a:r>
              </a:p>
            </p:txBody>
          </p:sp>
          <p:sp>
            <p:nvSpPr>
              <p:cNvPr id="13441" name="WordArt 66"/>
              <p:cNvSpPr>
                <a:spLocks noChangeArrowheads="1" noChangeShapeType="1" noTextEdit="1"/>
              </p:cNvSpPr>
              <p:nvPr/>
            </p:nvSpPr>
            <p:spPr bwMode="auto">
              <a:xfrm rot="-1617823">
                <a:off x="127000" y="6032500"/>
                <a:ext cx="293688" cy="633413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32056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CC99FF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6600CC"/>
                        </a:gs>
                        <a:gs pos="100000">
                          <a:srgbClr val="CC00CC"/>
                        </a:gs>
                      </a:gsLst>
                      <a:lin ang="5400000" scaled="1"/>
                    </a:gradFill>
                    <a:latin typeface="Impact"/>
                  </a:rPr>
                  <a:t>1</a:t>
                </a:r>
              </a:p>
            </p:txBody>
          </p:sp>
          <p:sp>
            <p:nvSpPr>
              <p:cNvPr id="13442" name="WordArt 68"/>
              <p:cNvSpPr>
                <a:spLocks noChangeArrowheads="1" noChangeShapeType="1" noTextEdit="1"/>
              </p:cNvSpPr>
              <p:nvPr/>
            </p:nvSpPr>
            <p:spPr bwMode="auto">
              <a:xfrm rot="-971353">
                <a:off x="87313" y="4813300"/>
                <a:ext cx="290512" cy="671513"/>
              </a:xfrm>
              <a:prstGeom prst="rect">
                <a:avLst/>
              </a:prstGeom>
            </p:spPr>
            <p:txBody>
              <a:bodyPr wrap="none" fromWordArt="1">
                <a:prstTxWarp prst="textDoubleWave1">
                  <a:avLst>
                    <a:gd name="adj1" fmla="val 12500"/>
                    <a:gd name="adj2" fmla="val 0"/>
                  </a:avLst>
                </a:prstTxWarp>
              </a:bodyPr>
              <a:lstStyle/>
              <a:p>
                <a:pPr algn="ctr"/>
                <a:r>
                  <a:rPr lang="ru-RU" sz="3600" kern="10" spc="-360">
                    <a:ln w="12700">
                      <a:solidFill>
                        <a:srgbClr val="000099"/>
                      </a:solidFill>
                      <a:round/>
                      <a:headEnd/>
                      <a:tailEnd/>
                    </a:ln>
                    <a:solidFill>
                      <a:srgbClr val="33CCFF"/>
                    </a:solidFill>
                    <a:latin typeface="Impact"/>
                  </a:rPr>
                  <a:t>3</a:t>
                </a:r>
              </a:p>
            </p:txBody>
          </p:sp>
          <p:sp>
            <p:nvSpPr>
              <p:cNvPr id="13443" name="WordArt 72"/>
              <p:cNvSpPr>
                <a:spLocks noChangeArrowheads="1" noChangeShapeType="1" noTextEdit="1"/>
              </p:cNvSpPr>
              <p:nvPr/>
            </p:nvSpPr>
            <p:spPr bwMode="auto">
              <a:xfrm>
                <a:off x="142875" y="4286250"/>
                <a:ext cx="285750" cy="438150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solidFill>
                      <a:srgbClr val="336699"/>
                    </a:solidFill>
                    <a:effectLst>
                      <a:outerShdw dist="45791" dir="2021404" algn="ctr" rotWithShape="0">
                        <a:srgbClr val="B2B2B2">
                          <a:alpha val="79999"/>
                        </a:srgbClr>
                      </a:outerShdw>
                    </a:effectLst>
                    <a:latin typeface="Times New Roman"/>
                    <a:cs typeface="Times New Roman"/>
                  </a:rPr>
                  <a:t>7</a:t>
                </a:r>
              </a:p>
            </p:txBody>
          </p:sp>
          <p:sp>
            <p:nvSpPr>
              <p:cNvPr id="85" name="Овал 84"/>
              <p:cNvSpPr/>
              <p:nvPr/>
            </p:nvSpPr>
            <p:spPr>
              <a:xfrm>
                <a:off x="214313" y="3786188"/>
                <a:ext cx="285750" cy="28575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13387" name="Группа 96"/>
            <p:cNvGrpSpPr>
              <a:grpSpLocks/>
            </p:cNvGrpSpPr>
            <p:nvPr/>
          </p:nvGrpSpPr>
          <p:grpSpPr bwMode="auto">
            <a:xfrm>
              <a:off x="585017" y="0"/>
              <a:ext cx="8412933" cy="781027"/>
              <a:chOff x="585017" y="0"/>
              <a:chExt cx="8412933" cy="781027"/>
            </a:xfrm>
          </p:grpSpPr>
          <p:sp>
            <p:nvSpPr>
              <p:cNvPr id="13417" name="WordArt 71"/>
              <p:cNvSpPr>
                <a:spLocks noChangeArrowheads="1" noChangeShapeType="1" noTextEdit="1"/>
              </p:cNvSpPr>
              <p:nvPr/>
            </p:nvSpPr>
            <p:spPr bwMode="auto">
              <a:xfrm rot="-177202">
                <a:off x="5943071" y="8841"/>
                <a:ext cx="357188" cy="542925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3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gradFill rotWithShape="1">
                      <a:gsLst>
                        <a:gs pos="0">
                          <a:srgbClr val="FFFF00"/>
                        </a:gs>
                        <a:gs pos="100000">
                          <a:srgbClr val="FF9933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effectLst>
                      <a:outerShdw dist="35921" dir="2700000" algn="ctr" rotWithShape="0">
                        <a:srgbClr val="C0C0C0">
                          <a:alpha val="79999"/>
                        </a:srgbClr>
                      </a:outerShdw>
                    </a:effectLst>
                    <a:latin typeface="Impact"/>
                  </a:rPr>
                  <a:t>6</a:t>
                </a:r>
              </a:p>
            </p:txBody>
          </p:sp>
          <p:sp>
            <p:nvSpPr>
              <p:cNvPr id="13418" name="WordArt 72"/>
              <p:cNvSpPr>
                <a:spLocks noChangeArrowheads="1" noChangeShapeType="1" noTextEdit="1"/>
              </p:cNvSpPr>
              <p:nvPr/>
            </p:nvSpPr>
            <p:spPr bwMode="auto">
              <a:xfrm rot="-1922016">
                <a:off x="7523966" y="42427"/>
                <a:ext cx="285750" cy="438150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solidFill>
                      <a:srgbClr val="336699"/>
                    </a:solidFill>
                    <a:effectLst>
                      <a:outerShdw dist="45791" dir="2021404" algn="ctr" rotWithShape="0">
                        <a:srgbClr val="B2B2B2">
                          <a:alpha val="79999"/>
                        </a:srgbClr>
                      </a:outerShdw>
                    </a:effectLst>
                    <a:latin typeface="Times New Roman"/>
                    <a:cs typeface="Times New Roman"/>
                  </a:rPr>
                  <a:t>7</a:t>
                </a:r>
              </a:p>
            </p:txBody>
          </p:sp>
          <p:sp>
            <p:nvSpPr>
              <p:cNvPr id="87" name="Прямоугольный треугольник 86"/>
              <p:cNvSpPr/>
              <p:nvPr/>
            </p:nvSpPr>
            <p:spPr>
              <a:xfrm rot="18886340">
                <a:off x="1505745" y="-103982"/>
                <a:ext cx="342900" cy="557213"/>
              </a:xfrm>
              <a:prstGeom prst="rtTriangl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90" name="Правильный пятиугольник 89"/>
              <p:cNvSpPr/>
              <p:nvPr/>
            </p:nvSpPr>
            <p:spPr>
              <a:xfrm rot="2542222">
                <a:off x="904876" y="111125"/>
                <a:ext cx="549275" cy="563563"/>
              </a:xfrm>
              <a:prstGeom prst="pentagon">
                <a:avLst/>
              </a:prstGeom>
              <a:solidFill>
                <a:srgbClr val="FFFF0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421" name="WordArt 66"/>
              <p:cNvSpPr>
                <a:spLocks noChangeArrowheads="1" noChangeShapeType="1" noTextEdit="1"/>
              </p:cNvSpPr>
              <p:nvPr/>
            </p:nvSpPr>
            <p:spPr bwMode="auto">
              <a:xfrm rot="1488882">
                <a:off x="7988547" y="81301"/>
                <a:ext cx="293687" cy="633413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32056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CC99FF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6600CC"/>
                        </a:gs>
                        <a:gs pos="100000">
                          <a:srgbClr val="CC00CC"/>
                        </a:gs>
                      </a:gsLst>
                      <a:lin ang="5400000" scaled="1"/>
                    </a:gradFill>
                    <a:latin typeface="Impact"/>
                  </a:rPr>
                  <a:t>1</a:t>
                </a:r>
              </a:p>
            </p:txBody>
          </p:sp>
          <p:sp>
            <p:nvSpPr>
              <p:cNvPr id="13422" name="WordArt 67" descr="Частый вертикальный"/>
              <p:cNvSpPr>
                <a:spLocks noChangeArrowheads="1" noChangeShapeType="1" noTextEdit="1"/>
              </p:cNvSpPr>
              <p:nvPr/>
            </p:nvSpPr>
            <p:spPr bwMode="auto">
              <a:xfrm rot="3577206">
                <a:off x="8563769" y="89694"/>
                <a:ext cx="266700" cy="601662"/>
              </a:xfrm>
              <a:prstGeom prst="rect">
                <a:avLst/>
              </a:prstGeom>
            </p:spPr>
            <p:txBody>
              <a:bodyPr wrap="none" fromWordArt="1">
                <a:prstTxWarp prst="textCurveUp">
                  <a:avLst>
                    <a:gd name="adj" fmla="val 40356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pattFill prst="dashHorz">
                      <a:fgClr>
                        <a:srgbClr val="808080"/>
                      </a:fgClr>
                      <a:bgClr>
                        <a:srgbClr val="FFFF00"/>
                      </a:bgClr>
                    </a:pattFill>
                    <a:effectLst>
                      <a:outerShdw dist="45791" dir="2021404" algn="ctr" rotWithShape="0">
                        <a:srgbClr val="808080">
                          <a:alpha val="79999"/>
                        </a:srgbClr>
                      </a:outerShdw>
                    </a:effectLst>
                    <a:latin typeface="Arial Black"/>
                  </a:rPr>
                  <a:t>2</a:t>
                </a:r>
              </a:p>
            </p:txBody>
          </p:sp>
          <p:sp>
            <p:nvSpPr>
              <p:cNvPr id="13423" name="WordArt 68"/>
              <p:cNvSpPr>
                <a:spLocks noChangeArrowheads="1" noChangeShapeType="1" noTextEdit="1"/>
              </p:cNvSpPr>
              <p:nvPr/>
            </p:nvSpPr>
            <p:spPr bwMode="auto">
              <a:xfrm rot="407523">
                <a:off x="6359077" y="177044"/>
                <a:ext cx="520294" cy="515069"/>
              </a:xfrm>
              <a:prstGeom prst="rect">
                <a:avLst/>
              </a:prstGeom>
            </p:spPr>
            <p:txBody>
              <a:bodyPr wrap="none" fromWordArt="1">
                <a:prstTxWarp prst="textDoubleWave1">
                  <a:avLst>
                    <a:gd name="adj1" fmla="val 1310"/>
                    <a:gd name="adj2" fmla="val 0"/>
                  </a:avLst>
                </a:prstTxWarp>
              </a:bodyPr>
              <a:lstStyle/>
              <a:p>
                <a:pPr algn="ctr"/>
                <a:r>
                  <a:rPr lang="ru-RU" sz="3600" kern="10" spc="-360">
                    <a:ln w="12700">
                      <a:solidFill>
                        <a:srgbClr val="000099"/>
                      </a:solidFill>
                      <a:round/>
                      <a:headEnd/>
                      <a:tailEnd/>
                    </a:ln>
                    <a:solidFill>
                      <a:srgbClr val="33CCFF"/>
                    </a:solidFill>
                    <a:latin typeface="Impact"/>
                  </a:rPr>
                  <a:t>3</a:t>
                </a:r>
              </a:p>
            </p:txBody>
          </p:sp>
          <p:sp>
            <p:nvSpPr>
              <p:cNvPr id="13424" name="WordArt 69" descr="Белый мрамор"/>
              <p:cNvSpPr>
                <a:spLocks noChangeArrowheads="1" noChangeShapeType="1" noTextEdit="1"/>
              </p:cNvSpPr>
              <p:nvPr/>
            </p:nvSpPr>
            <p:spPr bwMode="auto">
              <a:xfrm rot="4573464">
                <a:off x="5093601" y="76152"/>
                <a:ext cx="333375" cy="600075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  <a:latin typeface="Arial Black"/>
                  </a:rPr>
                  <a:t>4</a:t>
                </a:r>
              </a:p>
            </p:txBody>
          </p:sp>
          <p:sp>
            <p:nvSpPr>
              <p:cNvPr id="13425" name="WordArt 70"/>
              <p:cNvSpPr>
                <a:spLocks noChangeArrowheads="1" noChangeShapeType="1" noTextEdit="1"/>
              </p:cNvSpPr>
              <p:nvPr/>
            </p:nvSpPr>
            <p:spPr bwMode="auto">
              <a:xfrm rot="7061145">
                <a:off x="7110116" y="127272"/>
                <a:ext cx="333375" cy="609600"/>
              </a:xfrm>
              <a:prstGeom prst="rect">
                <a:avLst/>
              </a:prstGeom>
            </p:spPr>
            <p:txBody>
              <a:bodyPr wrap="none" fromWordArt="1">
                <a:prstTxWarp prst="textTriangle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FFFFCC"/>
                        </a:gs>
                        <a:gs pos="100000">
                          <a:srgbClr val="FF9999"/>
                        </a:gs>
                      </a:gsLst>
                      <a:lin ang="5400000" scaled="1"/>
                    </a:gradFill>
                    <a:latin typeface="Times New Roman"/>
                    <a:cs typeface="Times New Roman"/>
                  </a:rPr>
                  <a:t>5</a:t>
                </a:r>
              </a:p>
            </p:txBody>
          </p:sp>
          <p:sp>
            <p:nvSpPr>
              <p:cNvPr id="13426" name="WordArt 73"/>
              <p:cNvSpPr>
                <a:spLocks noChangeArrowheads="1" noChangeShapeType="1" noTextEdit="1"/>
              </p:cNvSpPr>
              <p:nvPr/>
            </p:nvSpPr>
            <p:spPr bwMode="auto">
              <a:xfrm rot="5400000">
                <a:off x="2152630" y="61893"/>
                <a:ext cx="428629" cy="590550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fontAlgn="auto"/>
                <a:r>
                  <a:rPr lang="ru-RU" sz="3600" i="1" kern="10">
                    <a:ln w="9525">
                      <a:solidFill>
                        <a:srgbClr val="800000"/>
                      </a:solidFill>
                      <a:round/>
                      <a:headEnd/>
                      <a:tailEnd/>
                    </a:ln>
                    <a:solidFill>
                      <a:srgbClr val="CC00FF"/>
                    </a:solidFill>
                    <a:effectLst>
                      <a:outerShdw dist="35921" dir="2700000" algn="ctr" rotWithShape="0">
                        <a:srgbClr val="B2B2B2">
                          <a:alpha val="79999"/>
                        </a:srgbClr>
                      </a:outerShdw>
                    </a:effectLst>
                    <a:latin typeface="Arial Black"/>
                  </a:rPr>
                  <a:t>8</a:t>
                </a:r>
              </a:p>
            </p:txBody>
          </p:sp>
          <p:sp>
            <p:nvSpPr>
              <p:cNvPr id="13427" name="WordArt 67" descr="Частый вертикальный"/>
              <p:cNvSpPr>
                <a:spLocks noChangeArrowheads="1" noChangeShapeType="1" noTextEdit="1"/>
              </p:cNvSpPr>
              <p:nvPr/>
            </p:nvSpPr>
            <p:spPr bwMode="auto">
              <a:xfrm>
                <a:off x="4572000" y="142852"/>
                <a:ext cx="266700" cy="601663"/>
              </a:xfrm>
              <a:prstGeom prst="rect">
                <a:avLst/>
              </a:prstGeom>
            </p:spPr>
            <p:txBody>
              <a:bodyPr wrap="none" fromWordArt="1">
                <a:prstTxWarp prst="textCurveUp">
                  <a:avLst>
                    <a:gd name="adj" fmla="val 12088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pattFill prst="dashHorz">
                      <a:fgClr>
                        <a:srgbClr val="808080"/>
                      </a:fgClr>
                      <a:bgClr>
                        <a:srgbClr val="FFFF00"/>
                      </a:bgClr>
                    </a:pattFill>
                    <a:effectLst>
                      <a:outerShdw dist="45791" dir="2021404" algn="ctr" rotWithShape="0">
                        <a:srgbClr val="808080">
                          <a:alpha val="79999"/>
                        </a:srgbClr>
                      </a:outerShdw>
                    </a:effectLst>
                    <a:latin typeface="Arial Black"/>
                  </a:rPr>
                  <a:t>2</a:t>
                </a:r>
              </a:p>
            </p:txBody>
          </p:sp>
          <p:sp>
            <p:nvSpPr>
              <p:cNvPr id="13428" name="WordArt 66"/>
              <p:cNvSpPr>
                <a:spLocks noChangeArrowheads="1" noChangeShapeType="1" noTextEdit="1"/>
              </p:cNvSpPr>
              <p:nvPr/>
            </p:nvSpPr>
            <p:spPr bwMode="auto">
              <a:xfrm>
                <a:off x="3286116" y="0"/>
                <a:ext cx="292100" cy="633413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32056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CC99FF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6600CC"/>
                        </a:gs>
                        <a:gs pos="100000">
                          <a:srgbClr val="CC00CC"/>
                        </a:gs>
                      </a:gsLst>
                      <a:lin ang="5400000" scaled="1"/>
                    </a:gradFill>
                    <a:latin typeface="Impact"/>
                  </a:rPr>
                  <a:t>1</a:t>
                </a:r>
              </a:p>
            </p:txBody>
          </p:sp>
          <p:sp>
            <p:nvSpPr>
              <p:cNvPr id="13429" name="WordArt 68"/>
              <p:cNvSpPr>
                <a:spLocks noChangeArrowheads="1" noChangeShapeType="1" noTextEdit="1"/>
              </p:cNvSpPr>
              <p:nvPr/>
            </p:nvSpPr>
            <p:spPr bwMode="auto">
              <a:xfrm rot="-168383">
                <a:off x="585017" y="6775"/>
                <a:ext cx="290513" cy="560387"/>
              </a:xfrm>
              <a:prstGeom prst="rect">
                <a:avLst/>
              </a:prstGeom>
            </p:spPr>
            <p:txBody>
              <a:bodyPr wrap="none" fromWordArt="1">
                <a:prstTxWarp prst="textDoubleWave1">
                  <a:avLst>
                    <a:gd name="adj1" fmla="val 0"/>
                    <a:gd name="adj2" fmla="val -10000"/>
                  </a:avLst>
                </a:prstTxWarp>
              </a:bodyPr>
              <a:lstStyle/>
              <a:p>
                <a:pPr algn="ctr"/>
                <a:r>
                  <a:rPr lang="ru-RU" sz="3600" kern="10" spc="-360">
                    <a:ln w="12700">
                      <a:solidFill>
                        <a:srgbClr val="000099"/>
                      </a:solidFill>
                      <a:round/>
                      <a:headEnd/>
                      <a:tailEnd/>
                    </a:ln>
                    <a:solidFill>
                      <a:srgbClr val="33CCFF"/>
                    </a:solidFill>
                    <a:latin typeface="Impact"/>
                  </a:rPr>
                  <a:t>3</a:t>
                </a:r>
              </a:p>
            </p:txBody>
          </p:sp>
          <p:sp>
            <p:nvSpPr>
              <p:cNvPr id="13430" name="WordArt 72"/>
              <p:cNvSpPr>
                <a:spLocks noChangeArrowheads="1" noChangeShapeType="1" noTextEdit="1"/>
              </p:cNvSpPr>
              <p:nvPr/>
            </p:nvSpPr>
            <p:spPr bwMode="auto">
              <a:xfrm rot="3646514">
                <a:off x="4105562" y="34751"/>
                <a:ext cx="336573" cy="438150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solidFill>
                      <a:srgbClr val="336699"/>
                    </a:solidFill>
                    <a:effectLst>
                      <a:outerShdw dist="45791" dir="2021404" algn="ctr" rotWithShape="0">
                        <a:srgbClr val="B2B2B2">
                          <a:alpha val="79999"/>
                        </a:srgbClr>
                      </a:outerShdw>
                    </a:effectLst>
                    <a:latin typeface="Times New Roman"/>
                    <a:cs typeface="Times New Roman"/>
                  </a:rPr>
                  <a:t>7</a:t>
                </a:r>
              </a:p>
            </p:txBody>
          </p:sp>
          <p:sp>
            <p:nvSpPr>
              <p:cNvPr id="102" name="Овал 101"/>
              <p:cNvSpPr/>
              <p:nvPr/>
            </p:nvSpPr>
            <p:spPr>
              <a:xfrm rot="5400000">
                <a:off x="3714751" y="357188"/>
                <a:ext cx="285750" cy="28575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432" name="WordArt 74"/>
              <p:cNvSpPr>
                <a:spLocks noChangeArrowheads="1" noChangeShapeType="1" noTextEdit="1"/>
              </p:cNvSpPr>
              <p:nvPr/>
            </p:nvSpPr>
            <p:spPr bwMode="auto">
              <a:xfrm>
                <a:off x="2714612" y="142852"/>
                <a:ext cx="423862" cy="638175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33CC33"/>
                    </a:solidFill>
                    <a:latin typeface="Arial Black"/>
                  </a:rPr>
                  <a:t>4</a:t>
                </a:r>
              </a:p>
            </p:txBody>
          </p:sp>
          <p:sp>
            <p:nvSpPr>
              <p:cNvPr id="96" name="Прямоугольный треугольник 95"/>
              <p:cNvSpPr/>
              <p:nvPr/>
            </p:nvSpPr>
            <p:spPr>
              <a:xfrm rot="13396078">
                <a:off x="5430837" y="184150"/>
                <a:ext cx="342900" cy="557213"/>
              </a:xfrm>
              <a:prstGeom prst="rtTriangl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13388" name="Группа 97"/>
            <p:cNvGrpSpPr>
              <a:grpSpLocks/>
            </p:cNvGrpSpPr>
            <p:nvPr/>
          </p:nvGrpSpPr>
          <p:grpSpPr bwMode="auto">
            <a:xfrm>
              <a:off x="571472" y="6076973"/>
              <a:ext cx="8412933" cy="781027"/>
              <a:chOff x="585017" y="0"/>
              <a:chExt cx="8412933" cy="781027"/>
            </a:xfrm>
          </p:grpSpPr>
          <p:sp>
            <p:nvSpPr>
              <p:cNvPr id="13400" name="WordArt 71"/>
              <p:cNvSpPr>
                <a:spLocks noChangeArrowheads="1" noChangeShapeType="1" noTextEdit="1"/>
              </p:cNvSpPr>
              <p:nvPr/>
            </p:nvSpPr>
            <p:spPr bwMode="auto">
              <a:xfrm rot="-177202">
                <a:off x="5943071" y="8841"/>
                <a:ext cx="357188" cy="542925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3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gradFill rotWithShape="1">
                      <a:gsLst>
                        <a:gs pos="0">
                          <a:srgbClr val="FFFF00"/>
                        </a:gs>
                        <a:gs pos="100000">
                          <a:srgbClr val="FF9933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effectLst>
                      <a:outerShdw dist="35921" dir="2700000" algn="ctr" rotWithShape="0">
                        <a:srgbClr val="C0C0C0">
                          <a:alpha val="79999"/>
                        </a:srgbClr>
                      </a:outerShdw>
                    </a:effectLst>
                    <a:latin typeface="Impact"/>
                  </a:rPr>
                  <a:t>6</a:t>
                </a:r>
              </a:p>
            </p:txBody>
          </p:sp>
          <p:sp>
            <p:nvSpPr>
              <p:cNvPr id="13401" name="WordArt 72"/>
              <p:cNvSpPr>
                <a:spLocks noChangeArrowheads="1" noChangeShapeType="1" noTextEdit="1"/>
              </p:cNvSpPr>
              <p:nvPr/>
            </p:nvSpPr>
            <p:spPr bwMode="auto">
              <a:xfrm rot="-1922016">
                <a:off x="7523966" y="42427"/>
                <a:ext cx="285750" cy="438150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solidFill>
                      <a:srgbClr val="336699"/>
                    </a:solidFill>
                    <a:effectLst>
                      <a:outerShdw dist="45791" dir="2021404" algn="ctr" rotWithShape="0">
                        <a:srgbClr val="B2B2B2">
                          <a:alpha val="79999"/>
                        </a:srgbClr>
                      </a:outerShdw>
                    </a:effectLst>
                    <a:latin typeface="Times New Roman"/>
                    <a:cs typeface="Times New Roman"/>
                  </a:rPr>
                  <a:t>7</a:t>
                </a:r>
              </a:p>
            </p:txBody>
          </p:sp>
          <p:sp>
            <p:nvSpPr>
              <p:cNvPr id="101" name="Прямоугольный треугольник 100"/>
              <p:cNvSpPr/>
              <p:nvPr/>
            </p:nvSpPr>
            <p:spPr>
              <a:xfrm rot="18886340">
                <a:off x="1505002" y="-104004"/>
                <a:ext cx="342900" cy="557212"/>
              </a:xfrm>
              <a:prstGeom prst="rtTriangl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03" name="Правильный пятиугольник 102"/>
              <p:cNvSpPr/>
              <p:nvPr/>
            </p:nvSpPr>
            <p:spPr>
              <a:xfrm rot="2542222">
                <a:off x="904133" y="111102"/>
                <a:ext cx="549275" cy="563563"/>
              </a:xfrm>
              <a:prstGeom prst="pentagon">
                <a:avLst/>
              </a:prstGeom>
              <a:solidFill>
                <a:srgbClr val="FFFF0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404" name="WordArt 66"/>
              <p:cNvSpPr>
                <a:spLocks noChangeArrowheads="1" noChangeShapeType="1" noTextEdit="1"/>
              </p:cNvSpPr>
              <p:nvPr/>
            </p:nvSpPr>
            <p:spPr bwMode="auto">
              <a:xfrm rot="1488882">
                <a:off x="7988547" y="81301"/>
                <a:ext cx="293687" cy="633413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32056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CC99FF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6600CC"/>
                        </a:gs>
                        <a:gs pos="100000">
                          <a:srgbClr val="CC00CC"/>
                        </a:gs>
                      </a:gsLst>
                      <a:lin ang="5400000" scaled="1"/>
                    </a:gradFill>
                    <a:latin typeface="Impact"/>
                  </a:rPr>
                  <a:t>1</a:t>
                </a:r>
              </a:p>
            </p:txBody>
          </p:sp>
          <p:sp>
            <p:nvSpPr>
              <p:cNvPr id="13405" name="WordArt 67" descr="Частый вертикальный"/>
              <p:cNvSpPr>
                <a:spLocks noChangeArrowheads="1" noChangeShapeType="1" noTextEdit="1"/>
              </p:cNvSpPr>
              <p:nvPr/>
            </p:nvSpPr>
            <p:spPr bwMode="auto">
              <a:xfrm rot="3577206">
                <a:off x="8563769" y="89694"/>
                <a:ext cx="266700" cy="601662"/>
              </a:xfrm>
              <a:prstGeom prst="rect">
                <a:avLst/>
              </a:prstGeom>
            </p:spPr>
            <p:txBody>
              <a:bodyPr wrap="none" fromWordArt="1">
                <a:prstTxWarp prst="textCurveUp">
                  <a:avLst>
                    <a:gd name="adj" fmla="val 40356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pattFill prst="dashHorz">
                      <a:fgClr>
                        <a:srgbClr val="808080"/>
                      </a:fgClr>
                      <a:bgClr>
                        <a:srgbClr val="FFFF00"/>
                      </a:bgClr>
                    </a:pattFill>
                    <a:effectLst>
                      <a:outerShdw dist="45791" dir="2021404" algn="ctr" rotWithShape="0">
                        <a:srgbClr val="808080">
                          <a:alpha val="79999"/>
                        </a:srgbClr>
                      </a:outerShdw>
                    </a:effectLst>
                    <a:latin typeface="Arial Black"/>
                  </a:rPr>
                  <a:t>2</a:t>
                </a:r>
              </a:p>
            </p:txBody>
          </p:sp>
          <p:sp>
            <p:nvSpPr>
              <p:cNvPr id="13406" name="WordArt 68"/>
              <p:cNvSpPr>
                <a:spLocks noChangeArrowheads="1" noChangeShapeType="1" noTextEdit="1"/>
              </p:cNvSpPr>
              <p:nvPr/>
            </p:nvSpPr>
            <p:spPr bwMode="auto">
              <a:xfrm rot="407523">
                <a:off x="6359077" y="177044"/>
                <a:ext cx="520294" cy="515069"/>
              </a:xfrm>
              <a:prstGeom prst="rect">
                <a:avLst/>
              </a:prstGeom>
            </p:spPr>
            <p:txBody>
              <a:bodyPr wrap="none" fromWordArt="1">
                <a:prstTxWarp prst="textDoubleWave1">
                  <a:avLst>
                    <a:gd name="adj1" fmla="val 1310"/>
                    <a:gd name="adj2" fmla="val 0"/>
                  </a:avLst>
                </a:prstTxWarp>
              </a:bodyPr>
              <a:lstStyle/>
              <a:p>
                <a:pPr algn="ctr"/>
                <a:r>
                  <a:rPr lang="ru-RU" sz="3600" kern="10" spc="-360">
                    <a:ln w="12700">
                      <a:solidFill>
                        <a:srgbClr val="000099"/>
                      </a:solidFill>
                      <a:round/>
                      <a:headEnd/>
                      <a:tailEnd/>
                    </a:ln>
                    <a:solidFill>
                      <a:srgbClr val="33CCFF"/>
                    </a:solidFill>
                    <a:latin typeface="Impact"/>
                  </a:rPr>
                  <a:t>3</a:t>
                </a:r>
              </a:p>
            </p:txBody>
          </p:sp>
          <p:sp>
            <p:nvSpPr>
              <p:cNvPr id="13407" name="WordArt 69" descr="Белый мрамор"/>
              <p:cNvSpPr>
                <a:spLocks noChangeArrowheads="1" noChangeShapeType="1" noTextEdit="1"/>
              </p:cNvSpPr>
              <p:nvPr/>
            </p:nvSpPr>
            <p:spPr bwMode="auto">
              <a:xfrm rot="4573464">
                <a:off x="5093601" y="76152"/>
                <a:ext cx="333375" cy="600075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  <a:latin typeface="Arial Black"/>
                  </a:rPr>
                  <a:t>4</a:t>
                </a:r>
              </a:p>
            </p:txBody>
          </p:sp>
          <p:sp>
            <p:nvSpPr>
              <p:cNvPr id="13408" name="WordArt 70"/>
              <p:cNvSpPr>
                <a:spLocks noChangeArrowheads="1" noChangeShapeType="1" noTextEdit="1"/>
              </p:cNvSpPr>
              <p:nvPr/>
            </p:nvSpPr>
            <p:spPr bwMode="auto">
              <a:xfrm rot="7061145">
                <a:off x="7110116" y="127272"/>
                <a:ext cx="333375" cy="609600"/>
              </a:xfrm>
              <a:prstGeom prst="rect">
                <a:avLst/>
              </a:prstGeom>
            </p:spPr>
            <p:txBody>
              <a:bodyPr wrap="none" fromWordArt="1">
                <a:prstTxWarp prst="textTriangle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FFFFCC"/>
                        </a:gs>
                        <a:gs pos="100000">
                          <a:srgbClr val="FF9999"/>
                        </a:gs>
                      </a:gsLst>
                      <a:lin ang="5400000" scaled="1"/>
                    </a:gradFill>
                    <a:latin typeface="Times New Roman"/>
                    <a:cs typeface="Times New Roman"/>
                  </a:rPr>
                  <a:t>5</a:t>
                </a:r>
              </a:p>
            </p:txBody>
          </p:sp>
          <p:sp>
            <p:nvSpPr>
              <p:cNvPr id="13409" name="WordArt 73"/>
              <p:cNvSpPr>
                <a:spLocks noChangeArrowheads="1" noChangeShapeType="1" noTextEdit="1"/>
              </p:cNvSpPr>
              <p:nvPr/>
            </p:nvSpPr>
            <p:spPr bwMode="auto">
              <a:xfrm rot="5400000">
                <a:off x="2152630" y="61893"/>
                <a:ext cx="428629" cy="590550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fontAlgn="auto"/>
                <a:r>
                  <a:rPr lang="ru-RU" sz="3600" i="1" kern="10">
                    <a:ln w="9525">
                      <a:solidFill>
                        <a:srgbClr val="800000"/>
                      </a:solidFill>
                      <a:round/>
                      <a:headEnd/>
                      <a:tailEnd/>
                    </a:ln>
                    <a:solidFill>
                      <a:srgbClr val="CC00FF"/>
                    </a:solidFill>
                    <a:effectLst>
                      <a:outerShdw dist="35921" dir="2700000" algn="ctr" rotWithShape="0">
                        <a:srgbClr val="B2B2B2">
                          <a:alpha val="79999"/>
                        </a:srgbClr>
                      </a:outerShdw>
                    </a:effectLst>
                    <a:latin typeface="Arial Black"/>
                  </a:rPr>
                  <a:t>8</a:t>
                </a:r>
              </a:p>
            </p:txBody>
          </p:sp>
          <p:sp>
            <p:nvSpPr>
              <p:cNvPr id="13410" name="WordArt 67" descr="Частый вертикальный"/>
              <p:cNvSpPr>
                <a:spLocks noChangeArrowheads="1" noChangeShapeType="1" noTextEdit="1"/>
              </p:cNvSpPr>
              <p:nvPr/>
            </p:nvSpPr>
            <p:spPr bwMode="auto">
              <a:xfrm>
                <a:off x="4572000" y="142852"/>
                <a:ext cx="266700" cy="601663"/>
              </a:xfrm>
              <a:prstGeom prst="rect">
                <a:avLst/>
              </a:prstGeom>
            </p:spPr>
            <p:txBody>
              <a:bodyPr wrap="none" fromWordArt="1">
                <a:prstTxWarp prst="textCurveUp">
                  <a:avLst>
                    <a:gd name="adj" fmla="val 12088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pattFill prst="dashHorz">
                      <a:fgClr>
                        <a:srgbClr val="808080"/>
                      </a:fgClr>
                      <a:bgClr>
                        <a:srgbClr val="FFFF00"/>
                      </a:bgClr>
                    </a:pattFill>
                    <a:effectLst>
                      <a:outerShdw dist="45791" dir="2021404" algn="ctr" rotWithShape="0">
                        <a:srgbClr val="808080">
                          <a:alpha val="79999"/>
                        </a:srgbClr>
                      </a:outerShdw>
                    </a:effectLst>
                    <a:latin typeface="Arial Black"/>
                  </a:rPr>
                  <a:t>2</a:t>
                </a:r>
              </a:p>
            </p:txBody>
          </p:sp>
          <p:sp>
            <p:nvSpPr>
              <p:cNvPr id="13411" name="WordArt 66"/>
              <p:cNvSpPr>
                <a:spLocks noChangeArrowheads="1" noChangeShapeType="1" noTextEdit="1"/>
              </p:cNvSpPr>
              <p:nvPr/>
            </p:nvSpPr>
            <p:spPr bwMode="auto">
              <a:xfrm>
                <a:off x="3286116" y="0"/>
                <a:ext cx="292100" cy="633413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32056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CC99FF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6600CC"/>
                        </a:gs>
                        <a:gs pos="100000">
                          <a:srgbClr val="CC00CC"/>
                        </a:gs>
                      </a:gsLst>
                      <a:lin ang="5400000" scaled="1"/>
                    </a:gradFill>
                    <a:latin typeface="Impact"/>
                  </a:rPr>
                  <a:t>1</a:t>
                </a:r>
              </a:p>
            </p:txBody>
          </p:sp>
          <p:sp>
            <p:nvSpPr>
              <p:cNvPr id="13412" name="WordArt 68"/>
              <p:cNvSpPr>
                <a:spLocks noChangeArrowheads="1" noChangeShapeType="1" noTextEdit="1"/>
              </p:cNvSpPr>
              <p:nvPr/>
            </p:nvSpPr>
            <p:spPr bwMode="auto">
              <a:xfrm rot="-168383">
                <a:off x="585017" y="6775"/>
                <a:ext cx="290513" cy="560387"/>
              </a:xfrm>
              <a:prstGeom prst="rect">
                <a:avLst/>
              </a:prstGeom>
            </p:spPr>
            <p:txBody>
              <a:bodyPr wrap="none" fromWordArt="1">
                <a:prstTxWarp prst="textDoubleWave1">
                  <a:avLst>
                    <a:gd name="adj1" fmla="val 0"/>
                    <a:gd name="adj2" fmla="val -10000"/>
                  </a:avLst>
                </a:prstTxWarp>
              </a:bodyPr>
              <a:lstStyle/>
              <a:p>
                <a:pPr algn="ctr"/>
                <a:r>
                  <a:rPr lang="ru-RU" sz="3600" kern="10" spc="-360">
                    <a:ln w="12700">
                      <a:solidFill>
                        <a:srgbClr val="000099"/>
                      </a:solidFill>
                      <a:round/>
                      <a:headEnd/>
                      <a:tailEnd/>
                    </a:ln>
                    <a:solidFill>
                      <a:srgbClr val="33CCFF"/>
                    </a:solidFill>
                    <a:latin typeface="Impact"/>
                  </a:rPr>
                  <a:t>3</a:t>
                </a:r>
              </a:p>
            </p:txBody>
          </p:sp>
          <p:sp>
            <p:nvSpPr>
              <p:cNvPr id="13413" name="WordArt 72"/>
              <p:cNvSpPr>
                <a:spLocks noChangeArrowheads="1" noChangeShapeType="1" noTextEdit="1"/>
              </p:cNvSpPr>
              <p:nvPr/>
            </p:nvSpPr>
            <p:spPr bwMode="auto">
              <a:xfrm rot="3646514">
                <a:off x="4105562" y="34751"/>
                <a:ext cx="336573" cy="438150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solidFill>
                      <a:srgbClr val="336699"/>
                    </a:solidFill>
                    <a:effectLst>
                      <a:outerShdw dist="45791" dir="2021404" algn="ctr" rotWithShape="0">
                        <a:srgbClr val="B2B2B2">
                          <a:alpha val="79999"/>
                        </a:srgbClr>
                      </a:outerShdw>
                    </a:effectLst>
                    <a:latin typeface="Times New Roman"/>
                    <a:cs typeface="Times New Roman"/>
                  </a:rPr>
                  <a:t>7</a:t>
                </a:r>
              </a:p>
            </p:txBody>
          </p:sp>
          <p:sp>
            <p:nvSpPr>
              <p:cNvPr id="114" name="Овал 113"/>
              <p:cNvSpPr/>
              <p:nvPr/>
            </p:nvSpPr>
            <p:spPr>
              <a:xfrm rot="5400000">
                <a:off x="3714008" y="357165"/>
                <a:ext cx="285750" cy="28575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415" name="WordArt 74"/>
              <p:cNvSpPr>
                <a:spLocks noChangeArrowheads="1" noChangeShapeType="1" noTextEdit="1"/>
              </p:cNvSpPr>
              <p:nvPr/>
            </p:nvSpPr>
            <p:spPr bwMode="auto">
              <a:xfrm>
                <a:off x="2714612" y="142852"/>
                <a:ext cx="423862" cy="638175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33CC33"/>
                    </a:solidFill>
                    <a:latin typeface="Arial Black"/>
                  </a:rPr>
                  <a:t>4</a:t>
                </a:r>
              </a:p>
            </p:txBody>
          </p:sp>
          <p:sp>
            <p:nvSpPr>
              <p:cNvPr id="116" name="Прямоугольный треугольник 115"/>
              <p:cNvSpPr/>
              <p:nvPr/>
            </p:nvSpPr>
            <p:spPr>
              <a:xfrm rot="13396078">
                <a:off x="5430095" y="184127"/>
                <a:ext cx="342900" cy="557213"/>
              </a:xfrm>
              <a:prstGeom prst="rtTriangl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13389" name="Группа 131"/>
            <p:cNvGrpSpPr>
              <a:grpSpLocks/>
            </p:cNvGrpSpPr>
            <p:nvPr/>
          </p:nvGrpSpPr>
          <p:grpSpPr bwMode="auto">
            <a:xfrm>
              <a:off x="8572528" y="664306"/>
              <a:ext cx="571472" cy="5550779"/>
              <a:chOff x="8572528" y="664306"/>
              <a:chExt cx="571472" cy="5550779"/>
            </a:xfrm>
          </p:grpSpPr>
          <p:sp>
            <p:nvSpPr>
              <p:cNvPr id="13390" name="WordArt 66"/>
              <p:cNvSpPr>
                <a:spLocks noChangeArrowheads="1" noChangeShapeType="1" noTextEdit="1"/>
              </p:cNvSpPr>
              <p:nvPr/>
            </p:nvSpPr>
            <p:spPr bwMode="auto">
              <a:xfrm rot="1325245">
                <a:off x="8716935" y="1996713"/>
                <a:ext cx="319708" cy="633412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32056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CC99FF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6600CC"/>
                        </a:gs>
                        <a:gs pos="100000">
                          <a:srgbClr val="CC00CC"/>
                        </a:gs>
                      </a:gsLst>
                      <a:lin ang="5400000" scaled="1"/>
                    </a:gradFill>
                    <a:latin typeface="Impact"/>
                  </a:rPr>
                  <a:t>1</a:t>
                </a:r>
              </a:p>
            </p:txBody>
          </p:sp>
          <p:sp>
            <p:nvSpPr>
              <p:cNvPr id="13391" name="WordArt 68"/>
              <p:cNvSpPr>
                <a:spLocks noChangeArrowheads="1" noChangeShapeType="1" noTextEdit="1"/>
              </p:cNvSpPr>
              <p:nvPr/>
            </p:nvSpPr>
            <p:spPr bwMode="auto">
              <a:xfrm rot="-971353">
                <a:off x="8706047" y="1321519"/>
                <a:ext cx="351305" cy="671513"/>
              </a:xfrm>
              <a:prstGeom prst="rect">
                <a:avLst/>
              </a:prstGeom>
            </p:spPr>
            <p:txBody>
              <a:bodyPr wrap="none" fromWordArt="1">
                <a:prstTxWarp prst="textDoubleWave1">
                  <a:avLst>
                    <a:gd name="adj1" fmla="val 0"/>
                    <a:gd name="adj2" fmla="val 0"/>
                  </a:avLst>
                </a:prstTxWarp>
              </a:bodyPr>
              <a:lstStyle/>
              <a:p>
                <a:pPr algn="ctr"/>
                <a:r>
                  <a:rPr lang="ru-RU" sz="3600" kern="10" spc="-360">
                    <a:ln w="12700">
                      <a:solidFill>
                        <a:srgbClr val="000099"/>
                      </a:solidFill>
                      <a:round/>
                      <a:headEnd/>
                      <a:tailEnd/>
                    </a:ln>
                    <a:solidFill>
                      <a:srgbClr val="33CCFF"/>
                    </a:solidFill>
                    <a:latin typeface="Impact"/>
                  </a:rPr>
                  <a:t>3</a:t>
                </a:r>
              </a:p>
            </p:txBody>
          </p:sp>
          <p:sp>
            <p:nvSpPr>
              <p:cNvPr id="13392" name="WordArt 69" descr="Белый мрамор"/>
              <p:cNvSpPr>
                <a:spLocks noChangeArrowheads="1" noChangeShapeType="1" noTextEdit="1"/>
              </p:cNvSpPr>
              <p:nvPr/>
            </p:nvSpPr>
            <p:spPr bwMode="auto">
              <a:xfrm rot="-826536">
                <a:off x="8715228" y="3177782"/>
                <a:ext cx="362542" cy="600075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  <a:latin typeface="Arial Black"/>
                  </a:rPr>
                  <a:t>4</a:t>
                </a:r>
              </a:p>
            </p:txBody>
          </p:sp>
          <p:sp>
            <p:nvSpPr>
              <p:cNvPr id="13393" name="WordArt 70"/>
              <p:cNvSpPr>
                <a:spLocks noChangeArrowheads="1" noChangeShapeType="1" noTextEdit="1"/>
              </p:cNvSpPr>
              <p:nvPr/>
            </p:nvSpPr>
            <p:spPr bwMode="auto">
              <a:xfrm rot="1661145">
                <a:off x="8773970" y="664306"/>
                <a:ext cx="242283" cy="609600"/>
              </a:xfrm>
              <a:prstGeom prst="rect">
                <a:avLst/>
              </a:prstGeom>
            </p:spPr>
            <p:txBody>
              <a:bodyPr wrap="none" fromWordArt="1">
                <a:prstTxWarp prst="textTriangle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FFFFCC"/>
                        </a:gs>
                        <a:gs pos="100000">
                          <a:srgbClr val="FF9999"/>
                        </a:gs>
                      </a:gsLst>
                      <a:lin ang="5400000" scaled="1"/>
                    </a:gradFill>
                    <a:latin typeface="Times New Roman"/>
                    <a:cs typeface="Times New Roman"/>
                  </a:rPr>
                  <a:t>5</a:t>
                </a:r>
              </a:p>
            </p:txBody>
          </p:sp>
          <p:sp>
            <p:nvSpPr>
              <p:cNvPr id="13394" name="WordArt 67" descr="Частый вертикальный"/>
              <p:cNvSpPr>
                <a:spLocks noChangeArrowheads="1" noChangeShapeType="1" noTextEdit="1"/>
              </p:cNvSpPr>
              <p:nvPr/>
            </p:nvSpPr>
            <p:spPr bwMode="auto">
              <a:xfrm rot="3191254">
                <a:off x="8715871" y="2607274"/>
                <a:ext cx="339293" cy="500444"/>
              </a:xfrm>
              <a:prstGeom prst="rect">
                <a:avLst/>
              </a:prstGeom>
            </p:spPr>
            <p:txBody>
              <a:bodyPr wrap="none" fromWordArt="1">
                <a:prstTxWarp prst="textCurveUp">
                  <a:avLst>
                    <a:gd name="adj" fmla="val 22843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pattFill prst="dashHorz">
                      <a:fgClr>
                        <a:srgbClr val="808080"/>
                      </a:fgClr>
                      <a:bgClr>
                        <a:srgbClr val="FFFF00"/>
                      </a:bgClr>
                    </a:pattFill>
                    <a:effectLst>
                      <a:outerShdw dist="45791" dir="2021404" algn="ctr" rotWithShape="0">
                        <a:srgbClr val="808080">
                          <a:alpha val="79999"/>
                        </a:srgbClr>
                      </a:outerShdw>
                    </a:effectLst>
                    <a:latin typeface="Arial Black"/>
                  </a:rPr>
                  <a:t>2</a:t>
                </a:r>
              </a:p>
            </p:txBody>
          </p:sp>
          <p:grpSp>
            <p:nvGrpSpPr>
              <p:cNvPr id="13395" name="Группа 130"/>
              <p:cNvGrpSpPr>
                <a:grpSpLocks/>
              </p:cNvGrpSpPr>
              <p:nvPr/>
            </p:nvGrpSpPr>
            <p:grpSpPr bwMode="auto">
              <a:xfrm>
                <a:off x="8572528" y="3857628"/>
                <a:ext cx="571472" cy="2357457"/>
                <a:chOff x="8572528" y="3857628"/>
                <a:chExt cx="571472" cy="2357457"/>
              </a:xfrm>
            </p:grpSpPr>
            <p:sp>
              <p:nvSpPr>
                <p:cNvPr id="13396" name="WordArt 73"/>
                <p:cNvSpPr>
                  <a:spLocks noChangeArrowheads="1" noChangeShapeType="1" noTextEdit="1"/>
                </p:cNvSpPr>
                <p:nvPr/>
              </p:nvSpPr>
              <p:spPr bwMode="auto">
                <a:xfrm rot="5400000">
                  <a:off x="8608230" y="5679316"/>
                  <a:ext cx="500067" cy="571472"/>
                </a:xfrm>
                <a:prstGeom prst="rect">
                  <a:avLst/>
                </a:prstGeom>
              </p:spPr>
              <p:txBody>
                <a:bodyPr vert="wordArtVert"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 fontAlgn="auto"/>
                  <a:r>
                    <a:rPr lang="ru-RU" sz="3600" i="1" kern="10">
                      <a:ln w="9525">
                        <a:solidFill>
                          <a:srgbClr val="800000"/>
                        </a:solidFill>
                        <a:round/>
                        <a:headEnd/>
                        <a:tailEnd/>
                      </a:ln>
                      <a:solidFill>
                        <a:srgbClr val="FFFF00"/>
                      </a:solidFill>
                      <a:effectLst>
                        <a:outerShdw dist="35921" dir="2700000" algn="ctr" rotWithShape="0">
                          <a:srgbClr val="B2B2B2">
                            <a:alpha val="79999"/>
                          </a:srgbClr>
                        </a:outerShdw>
                      </a:effectLst>
                      <a:latin typeface="Arial Black"/>
                    </a:rPr>
                    <a:t>8</a:t>
                  </a:r>
                </a:p>
              </p:txBody>
            </p:sp>
            <p:sp>
              <p:nvSpPr>
                <p:cNvPr id="13397" name="WordArt 68"/>
                <p:cNvSpPr>
                  <a:spLocks noChangeArrowheads="1" noChangeShapeType="1" noTextEdit="1"/>
                </p:cNvSpPr>
                <p:nvPr/>
              </p:nvSpPr>
              <p:spPr bwMode="auto">
                <a:xfrm rot="-971353">
                  <a:off x="8706048" y="4893420"/>
                  <a:ext cx="351306" cy="671513"/>
                </a:xfrm>
                <a:prstGeom prst="rect">
                  <a:avLst/>
                </a:prstGeom>
              </p:spPr>
              <p:txBody>
                <a:bodyPr wrap="none" fromWordArt="1">
                  <a:prstTxWarp prst="textDoubleWave1">
                    <a:avLst>
                      <a:gd name="adj1" fmla="val 12259"/>
                      <a:gd name="adj2" fmla="val 0"/>
                    </a:avLst>
                  </a:prstTxWarp>
                </a:bodyPr>
                <a:lstStyle/>
                <a:p>
                  <a:pPr algn="ctr"/>
                  <a:r>
                    <a:rPr lang="ru-RU" sz="3600" kern="10" spc="-360">
                      <a:ln w="12700">
                        <a:solidFill>
                          <a:srgbClr val="000099"/>
                        </a:solidFill>
                        <a:round/>
                        <a:headEnd/>
                        <a:tailEnd/>
                      </a:ln>
                      <a:solidFill>
                        <a:srgbClr val="33CCFF"/>
                      </a:solidFill>
                      <a:latin typeface="Impact"/>
                    </a:rPr>
                    <a:t>3</a:t>
                  </a:r>
                </a:p>
              </p:txBody>
            </p:sp>
            <p:sp>
              <p:nvSpPr>
                <p:cNvPr id="13398" name="WordArt 72"/>
                <p:cNvSpPr>
                  <a:spLocks noChangeArrowheads="1" noChangeShapeType="1" noTextEdit="1"/>
                </p:cNvSpPr>
                <p:nvPr/>
              </p:nvSpPr>
              <p:spPr bwMode="auto">
                <a:xfrm rot="731093">
                  <a:off x="8646950" y="4358012"/>
                  <a:ext cx="354140" cy="438150"/>
                </a:xfrm>
                <a:prstGeom prst="rect">
                  <a:avLst/>
                </a:prstGeom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ru-RU" sz="3600" kern="10">
                      <a:solidFill>
                        <a:srgbClr val="336699"/>
                      </a:solidFill>
                      <a:effectLst>
                        <a:outerShdw dist="45791" dir="2021404" algn="ctr" rotWithShape="0">
                          <a:srgbClr val="B2B2B2">
                            <a:alpha val="79999"/>
                          </a:srgbClr>
                        </a:outerShdw>
                      </a:effectLst>
                      <a:latin typeface="Times New Roman"/>
                      <a:cs typeface="Times New Roman"/>
                    </a:rPr>
                    <a:t>7</a:t>
                  </a:r>
                </a:p>
              </p:txBody>
            </p:sp>
            <p:sp>
              <p:nvSpPr>
                <p:cNvPr id="129" name="Овал 128"/>
                <p:cNvSpPr/>
                <p:nvPr/>
              </p:nvSpPr>
              <p:spPr>
                <a:xfrm>
                  <a:off x="8715375" y="3857625"/>
                  <a:ext cx="428625" cy="357188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3315" name="Группа 102"/>
          <p:cNvGrpSpPr>
            <a:grpSpLocks/>
          </p:cNvGrpSpPr>
          <p:nvPr/>
        </p:nvGrpSpPr>
        <p:grpSpPr bwMode="auto">
          <a:xfrm>
            <a:off x="323850" y="476250"/>
            <a:ext cx="8501063" cy="6072188"/>
            <a:chOff x="3500430" y="1857364"/>
            <a:chExt cx="5143536" cy="4071966"/>
          </a:xfrm>
        </p:grpSpPr>
        <p:sp>
          <p:nvSpPr>
            <p:cNvPr id="137" name="Прямоугольник 136"/>
            <p:cNvSpPr/>
            <p:nvPr/>
          </p:nvSpPr>
          <p:spPr>
            <a:xfrm>
              <a:off x="3500430" y="1857364"/>
              <a:ext cx="5143536" cy="40719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40000"/>
                  <a:lumOff val="60000"/>
                  <a:alpha val="84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  <p:grpSp>
          <p:nvGrpSpPr>
            <p:cNvPr id="13322" name="Группа 74"/>
            <p:cNvGrpSpPr>
              <a:grpSpLocks/>
            </p:cNvGrpSpPr>
            <p:nvPr/>
          </p:nvGrpSpPr>
          <p:grpSpPr bwMode="auto">
            <a:xfrm>
              <a:off x="3500430" y="1857362"/>
              <a:ext cx="5143536" cy="4001048"/>
              <a:chOff x="0" y="-797"/>
              <a:chExt cx="9146624" cy="6860473"/>
            </a:xfrm>
          </p:grpSpPr>
          <p:grpSp>
            <p:nvGrpSpPr>
              <p:cNvPr id="13323" name="Группа 41"/>
              <p:cNvGrpSpPr>
                <a:grpSpLocks/>
              </p:cNvGrpSpPr>
              <p:nvPr/>
            </p:nvGrpSpPr>
            <p:grpSpPr bwMode="auto">
              <a:xfrm>
                <a:off x="284560" y="-797"/>
                <a:ext cx="8577509" cy="6860473"/>
                <a:chOff x="284477" y="-796"/>
                <a:chExt cx="8575043" cy="6860473"/>
              </a:xfrm>
            </p:grpSpPr>
            <p:grpSp>
              <p:nvGrpSpPr>
                <p:cNvPr id="13352" name="Группа 11"/>
                <p:cNvGrpSpPr>
                  <a:grpSpLocks/>
                </p:cNvGrpSpPr>
                <p:nvPr/>
              </p:nvGrpSpPr>
              <p:grpSpPr bwMode="auto">
                <a:xfrm>
                  <a:off x="4284618" y="-795"/>
                  <a:ext cx="1718491" cy="6860471"/>
                  <a:chOff x="283296" y="-795"/>
                  <a:chExt cx="1718491" cy="6860471"/>
                </a:xfrm>
              </p:grpSpPr>
              <p:cxnSp>
                <p:nvCxnSpPr>
                  <p:cNvPr id="195" name="Прямая соединительная линия 2"/>
                  <p:cNvCxnSpPr/>
                  <p:nvPr/>
                </p:nvCxnSpPr>
                <p:spPr>
                  <a:xfrm rot="5400000">
                    <a:off x="-3145111" y="3430919"/>
                    <a:ext cx="6856122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6" name="Прямая соединительная линия 3"/>
                  <p:cNvCxnSpPr/>
                  <p:nvPr/>
                </p:nvCxnSpPr>
                <p:spPr>
                  <a:xfrm rot="5400000">
                    <a:off x="-2857387" y="3428357"/>
                    <a:ext cx="6856122" cy="5123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7" name="Прямая соединительная линия 4"/>
                  <p:cNvCxnSpPr/>
                  <p:nvPr/>
                </p:nvCxnSpPr>
                <p:spPr>
                  <a:xfrm rot="5400000">
                    <a:off x="-2573197" y="3429094"/>
                    <a:ext cx="6859773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Прямая соединительная линия 5"/>
                  <p:cNvCxnSpPr/>
                  <p:nvPr/>
                </p:nvCxnSpPr>
                <p:spPr>
                  <a:xfrm rot="5400000">
                    <a:off x="-2288035" y="3429094"/>
                    <a:ext cx="6859773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9" name="Прямая соединительная линия 6"/>
                  <p:cNvCxnSpPr/>
                  <p:nvPr/>
                </p:nvCxnSpPr>
                <p:spPr>
                  <a:xfrm rot="5400000">
                    <a:off x="-2000310" y="3426533"/>
                    <a:ext cx="6859773" cy="5122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0" name="Прямая соединительная линия 7"/>
                  <p:cNvCxnSpPr/>
                  <p:nvPr/>
                </p:nvCxnSpPr>
                <p:spPr>
                  <a:xfrm rot="5400000">
                    <a:off x="-1743322" y="3429094"/>
                    <a:ext cx="6859773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Прямая соединительная линия 8"/>
                  <p:cNvCxnSpPr/>
                  <p:nvPr/>
                </p:nvCxnSpPr>
                <p:spPr>
                  <a:xfrm rot="5400000">
                    <a:off x="-1458160" y="3429094"/>
                    <a:ext cx="6859773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353" name="Группа 12"/>
                <p:cNvGrpSpPr>
                  <a:grpSpLocks/>
                </p:cNvGrpSpPr>
                <p:nvPr/>
              </p:nvGrpSpPr>
              <p:grpSpPr bwMode="auto">
                <a:xfrm>
                  <a:off x="2287451" y="-794"/>
                  <a:ext cx="1712683" cy="6860471"/>
                  <a:chOff x="286393" y="0"/>
                  <a:chExt cx="1712683" cy="6860471"/>
                </a:xfrm>
              </p:grpSpPr>
              <p:cxnSp>
                <p:nvCxnSpPr>
                  <p:cNvPr id="188" name="Прямая соединительная линия 187"/>
                  <p:cNvCxnSpPr/>
                  <p:nvPr/>
                </p:nvCxnSpPr>
                <p:spPr>
                  <a:xfrm rot="5400000">
                    <a:off x="-3142813" y="3429888"/>
                    <a:ext cx="6859773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9" name="Прямая соединительная линия 188"/>
                  <p:cNvCxnSpPr/>
                  <p:nvPr/>
                </p:nvCxnSpPr>
                <p:spPr>
                  <a:xfrm rot="5400000">
                    <a:off x="-2857650" y="3429888"/>
                    <a:ext cx="6859773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Прямая соединительная линия 189"/>
                  <p:cNvCxnSpPr/>
                  <p:nvPr/>
                </p:nvCxnSpPr>
                <p:spPr>
                  <a:xfrm rot="5400000">
                    <a:off x="-2568953" y="3424647"/>
                    <a:ext cx="6856122" cy="683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1" name="Прямая соединительная линия 190"/>
                  <p:cNvCxnSpPr/>
                  <p:nvPr/>
                </p:nvCxnSpPr>
                <p:spPr>
                  <a:xfrm rot="5400000">
                    <a:off x="-2282083" y="3428062"/>
                    <a:ext cx="6856122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Прямая соединительная линия 191"/>
                  <p:cNvCxnSpPr/>
                  <p:nvPr/>
                </p:nvCxnSpPr>
                <p:spPr>
                  <a:xfrm rot="5400000">
                    <a:off x="-1713465" y="3428062"/>
                    <a:ext cx="6856122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Прямая соединительная линия 192"/>
                  <p:cNvCxnSpPr/>
                  <p:nvPr/>
                </p:nvCxnSpPr>
                <p:spPr>
                  <a:xfrm rot="5400000">
                    <a:off x="-1428302" y="3428062"/>
                    <a:ext cx="6856122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4" name="Прямая соединительная линия 193"/>
                  <p:cNvCxnSpPr/>
                  <p:nvPr/>
                </p:nvCxnSpPr>
                <p:spPr>
                  <a:xfrm rot="5400000">
                    <a:off x="-1996921" y="3428062"/>
                    <a:ext cx="6856122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354" name="Группа 20"/>
                <p:cNvGrpSpPr>
                  <a:grpSpLocks/>
                </p:cNvGrpSpPr>
                <p:nvPr/>
              </p:nvGrpSpPr>
              <p:grpSpPr bwMode="auto">
                <a:xfrm>
                  <a:off x="284477" y="-796"/>
                  <a:ext cx="1718490" cy="6860473"/>
                  <a:chOff x="283683" y="-2"/>
                  <a:chExt cx="1718490" cy="6860473"/>
                </a:xfrm>
              </p:grpSpPr>
              <p:cxnSp>
                <p:nvCxnSpPr>
                  <p:cNvPr id="181" name="Прямая соединительная линия 180"/>
                  <p:cNvCxnSpPr/>
                  <p:nvPr/>
                </p:nvCxnSpPr>
                <p:spPr>
                  <a:xfrm rot="5400000">
                    <a:off x="-3145519" y="3429888"/>
                    <a:ext cx="6859773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Прямая соединительная линия 181"/>
                  <p:cNvCxnSpPr/>
                  <p:nvPr/>
                </p:nvCxnSpPr>
                <p:spPr>
                  <a:xfrm rot="5400000">
                    <a:off x="-2857794" y="3427326"/>
                    <a:ext cx="6859773" cy="5123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Прямая соединительная линия 182"/>
                  <p:cNvCxnSpPr/>
                  <p:nvPr/>
                </p:nvCxnSpPr>
                <p:spPr>
                  <a:xfrm rot="5400000">
                    <a:off x="-2569952" y="3428062"/>
                    <a:ext cx="6856122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4" name="Прямая соединительная линия 183"/>
                  <p:cNvCxnSpPr/>
                  <p:nvPr/>
                </p:nvCxnSpPr>
                <p:spPr>
                  <a:xfrm rot="5400000">
                    <a:off x="-2284790" y="3428062"/>
                    <a:ext cx="6856122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Прямая соединительная линия 184"/>
                  <p:cNvCxnSpPr/>
                  <p:nvPr/>
                </p:nvCxnSpPr>
                <p:spPr>
                  <a:xfrm rot="5400000">
                    <a:off x="-1997065" y="3425501"/>
                    <a:ext cx="6856122" cy="5122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Прямая соединительная линия 185"/>
                  <p:cNvCxnSpPr/>
                  <p:nvPr/>
                </p:nvCxnSpPr>
                <p:spPr>
                  <a:xfrm rot="5400000">
                    <a:off x="-1711049" y="3428062"/>
                    <a:ext cx="6856122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7" name="Прямая соединительная линия 186"/>
                  <p:cNvCxnSpPr/>
                  <p:nvPr/>
                </p:nvCxnSpPr>
                <p:spPr>
                  <a:xfrm rot="5400000">
                    <a:off x="-1425886" y="3428062"/>
                    <a:ext cx="6856122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71" name="Прямая соединительная линия 170"/>
                <p:cNvCxnSpPr/>
                <p:nvPr/>
              </p:nvCxnSpPr>
              <p:spPr>
                <a:xfrm rot="5400000">
                  <a:off x="2857354" y="3429094"/>
                  <a:ext cx="6859773" cy="0"/>
                </a:xfrm>
                <a:prstGeom prst="line">
                  <a:avLst/>
                </a:prstGeom>
                <a:ln w="28575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Прямая соединительная линия 171"/>
                <p:cNvCxnSpPr/>
                <p:nvPr/>
              </p:nvCxnSpPr>
              <p:spPr>
                <a:xfrm rot="5400000">
                  <a:off x="3142518" y="3429094"/>
                  <a:ext cx="6859773" cy="0"/>
                </a:xfrm>
                <a:prstGeom prst="line">
                  <a:avLst/>
                </a:prstGeom>
                <a:ln w="28575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Прямая соединительная линия 172"/>
                <p:cNvCxnSpPr/>
                <p:nvPr/>
              </p:nvCxnSpPr>
              <p:spPr>
                <a:xfrm rot="5400000">
                  <a:off x="3429388" y="3425679"/>
                  <a:ext cx="6859773" cy="6830"/>
                </a:xfrm>
                <a:prstGeom prst="line">
                  <a:avLst/>
                </a:prstGeom>
                <a:ln w="28575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Прямая соединительная линия 173"/>
                <p:cNvCxnSpPr/>
                <p:nvPr/>
              </p:nvCxnSpPr>
              <p:spPr>
                <a:xfrm rot="5400000">
                  <a:off x="3713698" y="3426532"/>
                  <a:ext cx="6859773" cy="5123"/>
                </a:xfrm>
                <a:prstGeom prst="line">
                  <a:avLst/>
                </a:prstGeom>
                <a:ln w="28575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Прямая соединительная линия 33"/>
                <p:cNvCxnSpPr/>
                <p:nvPr/>
              </p:nvCxnSpPr>
              <p:spPr>
                <a:xfrm rot="5400000">
                  <a:off x="4001421" y="3429094"/>
                  <a:ext cx="6859773" cy="0"/>
                </a:xfrm>
                <a:prstGeom prst="line">
                  <a:avLst/>
                </a:prstGeom>
                <a:ln w="28575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Прямая соединительная линия 34"/>
                <p:cNvCxnSpPr/>
                <p:nvPr/>
              </p:nvCxnSpPr>
              <p:spPr>
                <a:xfrm rot="5400000">
                  <a:off x="4284876" y="3429094"/>
                  <a:ext cx="6859773" cy="0"/>
                </a:xfrm>
                <a:prstGeom prst="line">
                  <a:avLst/>
                </a:prstGeom>
                <a:ln w="28575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Прямая соединительная линия 35"/>
                <p:cNvCxnSpPr/>
                <p:nvPr/>
              </p:nvCxnSpPr>
              <p:spPr>
                <a:xfrm rot="5400000">
                  <a:off x="4572601" y="3426533"/>
                  <a:ext cx="6859773" cy="5122"/>
                </a:xfrm>
                <a:prstGeom prst="line">
                  <a:avLst/>
                </a:prstGeom>
                <a:ln w="28575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Прямая соединительная линия 177"/>
                <p:cNvCxnSpPr/>
                <p:nvPr/>
              </p:nvCxnSpPr>
              <p:spPr>
                <a:xfrm rot="5400000">
                  <a:off x="4856910" y="3425679"/>
                  <a:ext cx="6859773" cy="6830"/>
                </a:xfrm>
                <a:prstGeom prst="line">
                  <a:avLst/>
                </a:prstGeom>
                <a:ln w="28575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Прямая соединительная линия 178"/>
                <p:cNvCxnSpPr/>
                <p:nvPr/>
              </p:nvCxnSpPr>
              <p:spPr>
                <a:xfrm rot="5400000">
                  <a:off x="5141219" y="3426532"/>
                  <a:ext cx="6859773" cy="5123"/>
                </a:xfrm>
                <a:prstGeom prst="line">
                  <a:avLst/>
                </a:prstGeom>
                <a:ln w="28575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Прямая соединительная линия 179"/>
                <p:cNvCxnSpPr/>
                <p:nvPr/>
              </p:nvCxnSpPr>
              <p:spPr>
                <a:xfrm rot="5400000">
                  <a:off x="5428943" y="3429094"/>
                  <a:ext cx="6859773" cy="0"/>
                </a:xfrm>
                <a:prstGeom prst="line">
                  <a:avLst/>
                </a:prstGeom>
                <a:ln w="28575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324" name="Группа 71"/>
              <p:cNvGrpSpPr>
                <a:grpSpLocks/>
              </p:cNvGrpSpPr>
              <p:nvPr/>
            </p:nvGrpSpPr>
            <p:grpSpPr bwMode="auto">
              <a:xfrm>
                <a:off x="0" y="284359"/>
                <a:ext cx="9146624" cy="6290160"/>
                <a:chOff x="0" y="284360"/>
                <a:chExt cx="9144000" cy="6290160"/>
              </a:xfrm>
            </p:grpSpPr>
            <p:grpSp>
              <p:nvGrpSpPr>
                <p:cNvPr id="13326" name="Группа 49"/>
                <p:cNvGrpSpPr>
                  <a:grpSpLocks/>
                </p:cNvGrpSpPr>
                <p:nvPr/>
              </p:nvGrpSpPr>
              <p:grpSpPr bwMode="auto">
                <a:xfrm>
                  <a:off x="0" y="284360"/>
                  <a:ext cx="9144000" cy="1144810"/>
                  <a:chOff x="0" y="284360"/>
                  <a:chExt cx="9144000" cy="1144810"/>
                </a:xfrm>
              </p:grpSpPr>
              <p:cxnSp>
                <p:nvCxnSpPr>
                  <p:cNvPr id="163" name="Прямая соединительная линия 162"/>
                  <p:cNvCxnSpPr/>
                  <p:nvPr/>
                </p:nvCxnSpPr>
                <p:spPr>
                  <a:xfrm>
                    <a:off x="0" y="283967"/>
                    <a:ext cx="9144000" cy="3651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Прямая соединительная линия 163"/>
                  <p:cNvCxnSpPr/>
                  <p:nvPr/>
                </p:nvCxnSpPr>
                <p:spPr>
                  <a:xfrm>
                    <a:off x="0" y="568726"/>
                    <a:ext cx="9144000" cy="3651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Прямая соединительная линия 164"/>
                  <p:cNvCxnSpPr/>
                  <p:nvPr/>
                </p:nvCxnSpPr>
                <p:spPr>
                  <a:xfrm>
                    <a:off x="0" y="853485"/>
                    <a:ext cx="9144000" cy="5477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Прямая соединительная линия 165"/>
                  <p:cNvCxnSpPr/>
                  <p:nvPr/>
                </p:nvCxnSpPr>
                <p:spPr>
                  <a:xfrm>
                    <a:off x="0" y="1143721"/>
                    <a:ext cx="9144000" cy="0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Прямая соединительная линия 166"/>
                  <p:cNvCxnSpPr/>
                  <p:nvPr/>
                </p:nvCxnSpPr>
                <p:spPr>
                  <a:xfrm>
                    <a:off x="0" y="1428480"/>
                    <a:ext cx="9144000" cy="0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327" name="Группа 50"/>
                <p:cNvGrpSpPr>
                  <a:grpSpLocks/>
                </p:cNvGrpSpPr>
                <p:nvPr/>
              </p:nvGrpSpPr>
              <p:grpSpPr bwMode="auto">
                <a:xfrm>
                  <a:off x="0" y="1714324"/>
                  <a:ext cx="9144000" cy="1144808"/>
                  <a:chOff x="0" y="285564"/>
                  <a:chExt cx="9144000" cy="1144808"/>
                </a:xfrm>
              </p:grpSpPr>
              <p:cxnSp>
                <p:nvCxnSpPr>
                  <p:cNvPr id="158" name="Прямая соединительная линия 157"/>
                  <p:cNvCxnSpPr/>
                  <p:nvPr/>
                </p:nvCxnSpPr>
                <p:spPr>
                  <a:xfrm>
                    <a:off x="0" y="253447"/>
                    <a:ext cx="9144000" cy="0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Прямая соединительная линия 158"/>
                  <p:cNvCxnSpPr/>
                  <p:nvPr/>
                </p:nvCxnSpPr>
                <p:spPr>
                  <a:xfrm>
                    <a:off x="0" y="569237"/>
                    <a:ext cx="9144000" cy="5476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Прямая соединительная линия 159"/>
                  <p:cNvCxnSpPr/>
                  <p:nvPr/>
                </p:nvCxnSpPr>
                <p:spPr>
                  <a:xfrm>
                    <a:off x="0" y="855821"/>
                    <a:ext cx="9144000" cy="3651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Прямая соединительная линия 160"/>
                  <p:cNvCxnSpPr/>
                  <p:nvPr/>
                </p:nvCxnSpPr>
                <p:spPr>
                  <a:xfrm>
                    <a:off x="0" y="1146057"/>
                    <a:ext cx="9144000" cy="0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Прямая соединительная линия 161"/>
                  <p:cNvCxnSpPr/>
                  <p:nvPr/>
                </p:nvCxnSpPr>
                <p:spPr>
                  <a:xfrm>
                    <a:off x="0" y="1430816"/>
                    <a:ext cx="9144000" cy="0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328" name="Группа 56"/>
                <p:cNvGrpSpPr>
                  <a:grpSpLocks/>
                </p:cNvGrpSpPr>
                <p:nvPr/>
              </p:nvGrpSpPr>
              <p:grpSpPr bwMode="auto">
                <a:xfrm>
                  <a:off x="0" y="3144286"/>
                  <a:ext cx="9144000" cy="1144810"/>
                  <a:chOff x="0" y="286766"/>
                  <a:chExt cx="9144000" cy="1144810"/>
                </a:xfrm>
              </p:grpSpPr>
              <p:cxnSp>
                <p:nvCxnSpPr>
                  <p:cNvPr id="153" name="Прямая соединительная линия 152"/>
                  <p:cNvCxnSpPr/>
                  <p:nvPr/>
                </p:nvCxnSpPr>
                <p:spPr>
                  <a:xfrm>
                    <a:off x="0" y="286815"/>
                    <a:ext cx="9144000" cy="0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Прямая соединительная линия 153"/>
                  <p:cNvCxnSpPr/>
                  <p:nvPr/>
                </p:nvCxnSpPr>
                <p:spPr>
                  <a:xfrm>
                    <a:off x="0" y="571575"/>
                    <a:ext cx="9144000" cy="3651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Прямая соединительная линия 154"/>
                  <p:cNvCxnSpPr/>
                  <p:nvPr/>
                </p:nvCxnSpPr>
                <p:spPr>
                  <a:xfrm>
                    <a:off x="0" y="856334"/>
                    <a:ext cx="9144000" cy="5476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Прямая соединительная линия 155"/>
                  <p:cNvCxnSpPr/>
                  <p:nvPr/>
                </p:nvCxnSpPr>
                <p:spPr>
                  <a:xfrm>
                    <a:off x="0" y="1142918"/>
                    <a:ext cx="9144000" cy="3651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Прямая соединительная линия 156"/>
                  <p:cNvCxnSpPr/>
                  <p:nvPr/>
                </p:nvCxnSpPr>
                <p:spPr>
                  <a:xfrm>
                    <a:off x="0" y="1431328"/>
                    <a:ext cx="9144000" cy="0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5" name="Прямая соединительная линия 10"/>
                <p:cNvCxnSpPr/>
                <p:nvPr/>
              </p:nvCxnSpPr>
              <p:spPr>
                <a:xfrm>
                  <a:off x="0" y="4569955"/>
                  <a:ext cx="9144000" cy="3651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Прямая соединительная линия 145"/>
                <p:cNvCxnSpPr/>
                <p:nvPr/>
              </p:nvCxnSpPr>
              <p:spPr>
                <a:xfrm>
                  <a:off x="0" y="4858365"/>
                  <a:ext cx="9144000" cy="0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Прямая соединительная линия 146"/>
                <p:cNvCxnSpPr/>
                <p:nvPr/>
              </p:nvCxnSpPr>
              <p:spPr>
                <a:xfrm>
                  <a:off x="0" y="5144950"/>
                  <a:ext cx="9144000" cy="0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Прямая соединительная линия 147"/>
                <p:cNvCxnSpPr/>
                <p:nvPr/>
              </p:nvCxnSpPr>
              <p:spPr>
                <a:xfrm>
                  <a:off x="0" y="5429709"/>
                  <a:ext cx="9144000" cy="0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Прямая соединительная линия 148"/>
                <p:cNvCxnSpPr/>
                <p:nvPr/>
              </p:nvCxnSpPr>
              <p:spPr>
                <a:xfrm>
                  <a:off x="0" y="5714468"/>
                  <a:ext cx="9144000" cy="0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Прямая соединительная линия 149"/>
                <p:cNvCxnSpPr/>
                <p:nvPr/>
              </p:nvCxnSpPr>
              <p:spPr>
                <a:xfrm>
                  <a:off x="0" y="5999227"/>
                  <a:ext cx="9144000" cy="5476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Прямая соединительная линия 150"/>
                <p:cNvCxnSpPr/>
                <p:nvPr/>
              </p:nvCxnSpPr>
              <p:spPr>
                <a:xfrm>
                  <a:off x="0" y="6283986"/>
                  <a:ext cx="9144000" cy="5476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Прямая соединительная линия 151"/>
                <p:cNvCxnSpPr/>
                <p:nvPr/>
              </p:nvCxnSpPr>
              <p:spPr>
                <a:xfrm>
                  <a:off x="0" y="6570570"/>
                  <a:ext cx="9144000" cy="3651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1" name="Прямая соединительная линия 140"/>
              <p:cNvCxnSpPr/>
              <p:nvPr/>
            </p:nvCxnSpPr>
            <p:spPr>
              <a:xfrm rot="5400000">
                <a:off x="4714964" y="3426532"/>
                <a:ext cx="6859773" cy="5124"/>
              </a:xfrm>
              <a:prstGeom prst="line">
                <a:avLst/>
              </a:prstGeom>
              <a:ln w="19050">
                <a:solidFill>
                  <a:srgbClr val="FF0000">
                    <a:alpha val="84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6" name="Rectangle 5"/>
          <p:cNvSpPr txBox="1">
            <a:spLocks noChangeArrowheads="1"/>
          </p:cNvSpPr>
          <p:nvPr/>
        </p:nvSpPr>
        <p:spPr>
          <a:xfrm>
            <a:off x="552367" y="1657275"/>
            <a:ext cx="7143750" cy="2928937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6000" b="1" i="1" kern="0" dirty="0" smtClean="0">
                <a:solidFill>
                  <a:srgbClr val="00B050"/>
                </a:solidFill>
                <a:latin typeface="Monotype Corsiva" pitchFamily="66" charset="0"/>
              </a:rPr>
              <a:t>Кроссворд</a:t>
            </a:r>
            <a:endParaRPr lang="ru-RU" sz="6000" b="1" i="1" kern="0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pic>
        <p:nvPicPr>
          <p:cNvPr id="13320" name="Picture 96" descr="C:\Documents and Settings\1\Мои документы\Мои рисунки\12.jpg"/>
          <p:cNvPicPr>
            <a:picLocks noChangeAspect="1" noChangeArrowheads="1"/>
          </p:cNvPicPr>
          <p:nvPr/>
        </p:nvPicPr>
        <p:blipFill>
          <a:blip r:embed="rId3" cstate="print">
            <a:lum bright="2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508500"/>
            <a:ext cx="1881187" cy="203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7891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4800" dirty="0" smtClean="0">
                <a:solidFill>
                  <a:srgbClr val="00B050"/>
                </a:solidFill>
              </a:rPr>
              <a:t>Кроссворд</a:t>
            </a:r>
            <a:endParaRPr lang="ru-RU" sz="4800" dirty="0">
              <a:solidFill>
                <a:srgbClr val="00B05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94678586"/>
              </p:ext>
            </p:extLst>
          </p:nvPr>
        </p:nvGraphicFramePr>
        <p:xfrm>
          <a:off x="683562" y="1340768"/>
          <a:ext cx="7583139" cy="4608516"/>
        </p:xfrm>
        <a:graphic>
          <a:graphicData uri="http://schemas.openxmlformats.org/drawingml/2006/table">
            <a:tbl>
              <a:tblPr firstRow="1" firstCol="1" bandRow="1"/>
              <a:tblGrid>
                <a:gridCol w="422459"/>
                <a:gridCol w="422459"/>
                <a:gridCol w="422459"/>
                <a:gridCol w="422459"/>
                <a:gridCol w="422459"/>
                <a:gridCol w="422459"/>
                <a:gridCol w="401336"/>
                <a:gridCol w="422459"/>
                <a:gridCol w="422459"/>
                <a:gridCol w="422459"/>
                <a:gridCol w="422459"/>
                <a:gridCol w="422459"/>
                <a:gridCol w="422459"/>
                <a:gridCol w="422459"/>
                <a:gridCol w="422459"/>
                <a:gridCol w="422459"/>
                <a:gridCol w="422459"/>
                <a:gridCol w="422459"/>
              </a:tblGrid>
              <a:tr h="384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о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э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ф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ф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ц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т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ы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а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а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т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е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а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р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и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е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ё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н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е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е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ь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у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а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е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и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е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д</a:t>
                      </a:r>
                      <a:endParaRPr lang="ru-RU" sz="180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 и</a:t>
                      </a:r>
                      <a:endParaRPr lang="ru-RU" sz="180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с </a:t>
                      </a:r>
                      <a:endParaRPr lang="ru-RU" sz="180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к </a:t>
                      </a:r>
                      <a:endParaRPr lang="ru-RU" sz="180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р </a:t>
                      </a:r>
                      <a:endParaRPr lang="ru-RU" sz="180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и </a:t>
                      </a:r>
                      <a:endParaRPr lang="ru-RU" sz="180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м </a:t>
                      </a:r>
                      <a:endParaRPr lang="ru-RU" sz="180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и </a:t>
                      </a:r>
                      <a:endParaRPr lang="ru-RU" sz="180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н 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а </a:t>
                      </a:r>
                      <a:endParaRPr lang="ru-RU" sz="180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н </a:t>
                      </a:r>
                      <a:endParaRPr lang="ru-RU" sz="180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т 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д</a:t>
                      </a:r>
                      <a:endParaRPr lang="ru-RU" sz="180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в </a:t>
                      </a:r>
                      <a:endParaRPr lang="ru-RU" sz="180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 а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endParaRPr lang="ru-RU" sz="180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д </a:t>
                      </a:r>
                      <a:endParaRPr lang="ru-RU" sz="180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и </a:t>
                      </a:r>
                      <a:endParaRPr lang="ru-RU" sz="180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н 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endParaRPr lang="ru-RU" sz="180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е </a:t>
                      </a:r>
                      <a:endParaRPr lang="ru-RU" sz="180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п </a:t>
                      </a:r>
                      <a:endParaRPr lang="ru-RU" sz="180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о </a:t>
                      </a:r>
                      <a:endParaRPr lang="ru-RU" sz="180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л </a:t>
                      </a:r>
                      <a:endParaRPr lang="ru-RU" sz="180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н </a:t>
                      </a:r>
                      <a:endParaRPr lang="ru-RU" sz="180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о </a:t>
                      </a:r>
                      <a:endParaRPr lang="ru-RU" sz="180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е 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 н</a:t>
                      </a:r>
                      <a:endParaRPr lang="ru-RU" sz="180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е </a:t>
                      </a:r>
                      <a:endParaRPr lang="ru-RU" sz="180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т </a:t>
                      </a:r>
                      <a:endParaRPr lang="ru-RU" sz="18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979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Группа 132"/>
          <p:cNvGrpSpPr>
            <a:grpSpLocks/>
          </p:cNvGrpSpPr>
          <p:nvPr/>
        </p:nvGrpSpPr>
        <p:grpSpPr bwMode="auto">
          <a:xfrm>
            <a:off x="0" y="0"/>
            <a:ext cx="9123363" cy="6858000"/>
            <a:chOff x="20638" y="0"/>
            <a:chExt cx="9123362" cy="6858000"/>
          </a:xfrm>
        </p:grpSpPr>
        <p:grpSp>
          <p:nvGrpSpPr>
            <p:cNvPr id="13386" name="Группа 116"/>
            <p:cNvGrpSpPr>
              <a:grpSpLocks/>
            </p:cNvGrpSpPr>
            <p:nvPr/>
          </p:nvGrpSpPr>
          <p:grpSpPr bwMode="auto">
            <a:xfrm>
              <a:off x="20638" y="26988"/>
              <a:ext cx="784225" cy="6638925"/>
              <a:chOff x="20638" y="26988"/>
              <a:chExt cx="784225" cy="6638925"/>
            </a:xfrm>
          </p:grpSpPr>
          <p:sp>
            <p:nvSpPr>
              <p:cNvPr id="13434" name="WordArt 66"/>
              <p:cNvSpPr>
                <a:spLocks noChangeArrowheads="1" noChangeShapeType="1" noTextEdit="1"/>
              </p:cNvSpPr>
              <p:nvPr/>
            </p:nvSpPr>
            <p:spPr bwMode="auto">
              <a:xfrm rot="1325245">
                <a:off x="158750" y="1884363"/>
                <a:ext cx="292100" cy="633412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32056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CC99FF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6600CC"/>
                        </a:gs>
                        <a:gs pos="100000">
                          <a:srgbClr val="CC00CC"/>
                        </a:gs>
                      </a:gsLst>
                      <a:lin ang="5400000" scaled="1"/>
                    </a:gradFill>
                    <a:latin typeface="Impact"/>
                  </a:rPr>
                  <a:t>1</a:t>
                </a:r>
              </a:p>
            </p:txBody>
          </p:sp>
          <p:sp>
            <p:nvSpPr>
              <p:cNvPr id="13435" name="WordArt 67" descr="Частый вертикальный"/>
              <p:cNvSpPr>
                <a:spLocks noChangeArrowheads="1" noChangeShapeType="1" noTextEdit="1"/>
              </p:cNvSpPr>
              <p:nvPr/>
            </p:nvSpPr>
            <p:spPr bwMode="auto">
              <a:xfrm rot="-1822794">
                <a:off x="133350" y="26988"/>
                <a:ext cx="266700" cy="600075"/>
              </a:xfrm>
              <a:prstGeom prst="rect">
                <a:avLst/>
              </a:prstGeom>
            </p:spPr>
            <p:txBody>
              <a:bodyPr wrap="none" fromWordArt="1">
                <a:prstTxWarp prst="textCurveUp">
                  <a:avLst>
                    <a:gd name="adj" fmla="val 40356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pattFill prst="dashHorz">
                      <a:fgClr>
                        <a:srgbClr val="808080"/>
                      </a:fgClr>
                      <a:bgClr>
                        <a:srgbClr val="FFFF00"/>
                      </a:bgClr>
                    </a:pattFill>
                    <a:effectLst>
                      <a:outerShdw dist="45791" dir="2021404" algn="ctr" rotWithShape="0">
                        <a:srgbClr val="808080">
                          <a:alpha val="79999"/>
                        </a:srgbClr>
                      </a:outerShdw>
                    </a:effectLst>
                    <a:latin typeface="Arial Black"/>
                  </a:rPr>
                  <a:t>2</a:t>
                </a:r>
              </a:p>
            </p:txBody>
          </p:sp>
          <p:sp>
            <p:nvSpPr>
              <p:cNvPr id="13436" name="WordArt 68"/>
              <p:cNvSpPr>
                <a:spLocks noChangeArrowheads="1" noChangeShapeType="1" noTextEdit="1"/>
              </p:cNvSpPr>
              <p:nvPr/>
            </p:nvSpPr>
            <p:spPr bwMode="auto">
              <a:xfrm rot="-971353">
                <a:off x="87313" y="1241425"/>
                <a:ext cx="290512" cy="671513"/>
              </a:xfrm>
              <a:prstGeom prst="rect">
                <a:avLst/>
              </a:prstGeom>
            </p:spPr>
            <p:txBody>
              <a:bodyPr wrap="none" fromWordArt="1">
                <a:prstTxWarp prst="textDoubleWave1">
                  <a:avLst>
                    <a:gd name="adj1" fmla="val 12500"/>
                    <a:gd name="adj2" fmla="val 0"/>
                  </a:avLst>
                </a:prstTxWarp>
              </a:bodyPr>
              <a:lstStyle/>
              <a:p>
                <a:pPr algn="ctr"/>
                <a:r>
                  <a:rPr lang="ru-RU" sz="3600" kern="10" spc="-360">
                    <a:ln w="12700">
                      <a:solidFill>
                        <a:srgbClr val="000099"/>
                      </a:solidFill>
                      <a:round/>
                      <a:headEnd/>
                      <a:tailEnd/>
                    </a:ln>
                    <a:solidFill>
                      <a:srgbClr val="33CCFF"/>
                    </a:solidFill>
                    <a:latin typeface="Impact"/>
                  </a:rPr>
                  <a:t>3</a:t>
                </a:r>
              </a:p>
            </p:txBody>
          </p:sp>
          <p:sp>
            <p:nvSpPr>
              <p:cNvPr id="13437" name="WordArt 69" descr="Белый мрамор"/>
              <p:cNvSpPr>
                <a:spLocks noChangeArrowheads="1" noChangeShapeType="1" noTextEdit="1"/>
              </p:cNvSpPr>
              <p:nvPr/>
            </p:nvSpPr>
            <p:spPr bwMode="auto">
              <a:xfrm rot="-826536">
                <a:off x="142875" y="3071813"/>
                <a:ext cx="333375" cy="600075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  <a:latin typeface="Arial Black"/>
                  </a:rPr>
                  <a:t>4</a:t>
                </a:r>
              </a:p>
            </p:txBody>
          </p:sp>
          <p:sp>
            <p:nvSpPr>
              <p:cNvPr id="13438" name="WordArt 70"/>
              <p:cNvSpPr>
                <a:spLocks noChangeArrowheads="1" noChangeShapeType="1" noTextEdit="1"/>
              </p:cNvSpPr>
              <p:nvPr/>
            </p:nvSpPr>
            <p:spPr bwMode="auto">
              <a:xfrm rot="1661145">
                <a:off x="265113" y="614363"/>
                <a:ext cx="333375" cy="609600"/>
              </a:xfrm>
              <a:prstGeom prst="rect">
                <a:avLst/>
              </a:prstGeom>
            </p:spPr>
            <p:txBody>
              <a:bodyPr wrap="none" fromWordArt="1">
                <a:prstTxWarp prst="textTriangle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FFFFCC"/>
                        </a:gs>
                        <a:gs pos="100000">
                          <a:srgbClr val="FF9999"/>
                        </a:gs>
                      </a:gsLst>
                      <a:lin ang="5400000" scaled="1"/>
                    </a:gradFill>
                    <a:latin typeface="Times New Roman"/>
                    <a:cs typeface="Times New Roman"/>
                  </a:rPr>
                  <a:t>5</a:t>
                </a:r>
              </a:p>
            </p:txBody>
          </p:sp>
          <p:sp>
            <p:nvSpPr>
              <p:cNvPr id="13439" name="WordArt 73"/>
              <p:cNvSpPr>
                <a:spLocks noChangeArrowheads="1" noChangeShapeType="1" noTextEdit="1"/>
              </p:cNvSpPr>
              <p:nvPr/>
            </p:nvSpPr>
            <p:spPr bwMode="auto">
              <a:xfrm rot="5400000">
                <a:off x="342900" y="5443538"/>
                <a:ext cx="333375" cy="590550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fontAlgn="auto"/>
                <a:r>
                  <a:rPr lang="ru-RU" sz="3600" i="1" kern="10">
                    <a:ln w="9525">
                      <a:solidFill>
                        <a:srgbClr val="800000"/>
                      </a:solidFill>
                      <a:round/>
                      <a:headEnd/>
                      <a:tailEnd/>
                    </a:ln>
                    <a:solidFill>
                      <a:srgbClr val="FFFF00"/>
                    </a:solidFill>
                    <a:effectLst>
                      <a:outerShdw dist="35921" dir="2700000" algn="ctr" rotWithShape="0">
                        <a:srgbClr val="B2B2B2">
                          <a:alpha val="79999"/>
                        </a:srgbClr>
                      </a:outerShdw>
                    </a:effectLst>
                    <a:latin typeface="Arial Black"/>
                  </a:rPr>
                  <a:t>8</a:t>
                </a:r>
              </a:p>
            </p:txBody>
          </p:sp>
          <p:sp>
            <p:nvSpPr>
              <p:cNvPr id="13440" name="WordArt 67" descr="Частый вертикальный"/>
              <p:cNvSpPr>
                <a:spLocks noChangeArrowheads="1" noChangeShapeType="1" noTextEdit="1"/>
              </p:cNvSpPr>
              <p:nvPr/>
            </p:nvSpPr>
            <p:spPr bwMode="auto">
              <a:xfrm rot="3191254">
                <a:off x="187326" y="2416175"/>
                <a:ext cx="266700" cy="600075"/>
              </a:xfrm>
              <a:prstGeom prst="rect">
                <a:avLst/>
              </a:prstGeom>
            </p:spPr>
            <p:txBody>
              <a:bodyPr wrap="none" fromWordArt="1">
                <a:prstTxWarp prst="textCurveUp">
                  <a:avLst>
                    <a:gd name="adj" fmla="val 22843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pattFill prst="dashHorz">
                      <a:fgClr>
                        <a:srgbClr val="808080"/>
                      </a:fgClr>
                      <a:bgClr>
                        <a:srgbClr val="FFFF00"/>
                      </a:bgClr>
                    </a:pattFill>
                    <a:effectLst>
                      <a:outerShdw dist="45791" dir="2021404" algn="ctr" rotWithShape="0">
                        <a:srgbClr val="808080">
                          <a:alpha val="79999"/>
                        </a:srgbClr>
                      </a:outerShdw>
                    </a:effectLst>
                    <a:latin typeface="Arial Black"/>
                  </a:rPr>
                  <a:t>2</a:t>
                </a:r>
              </a:p>
            </p:txBody>
          </p:sp>
          <p:sp>
            <p:nvSpPr>
              <p:cNvPr id="13441" name="WordArt 66"/>
              <p:cNvSpPr>
                <a:spLocks noChangeArrowheads="1" noChangeShapeType="1" noTextEdit="1"/>
              </p:cNvSpPr>
              <p:nvPr/>
            </p:nvSpPr>
            <p:spPr bwMode="auto">
              <a:xfrm rot="-1617823">
                <a:off x="127000" y="6032500"/>
                <a:ext cx="293688" cy="633413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32056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CC99FF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6600CC"/>
                        </a:gs>
                        <a:gs pos="100000">
                          <a:srgbClr val="CC00CC"/>
                        </a:gs>
                      </a:gsLst>
                      <a:lin ang="5400000" scaled="1"/>
                    </a:gradFill>
                    <a:latin typeface="Impact"/>
                  </a:rPr>
                  <a:t>1</a:t>
                </a:r>
              </a:p>
            </p:txBody>
          </p:sp>
          <p:sp>
            <p:nvSpPr>
              <p:cNvPr id="13442" name="WordArt 68"/>
              <p:cNvSpPr>
                <a:spLocks noChangeArrowheads="1" noChangeShapeType="1" noTextEdit="1"/>
              </p:cNvSpPr>
              <p:nvPr/>
            </p:nvSpPr>
            <p:spPr bwMode="auto">
              <a:xfrm rot="-971353">
                <a:off x="87313" y="4813300"/>
                <a:ext cx="290512" cy="671513"/>
              </a:xfrm>
              <a:prstGeom prst="rect">
                <a:avLst/>
              </a:prstGeom>
            </p:spPr>
            <p:txBody>
              <a:bodyPr wrap="none" fromWordArt="1">
                <a:prstTxWarp prst="textDoubleWave1">
                  <a:avLst>
                    <a:gd name="adj1" fmla="val 12500"/>
                    <a:gd name="adj2" fmla="val 0"/>
                  </a:avLst>
                </a:prstTxWarp>
              </a:bodyPr>
              <a:lstStyle/>
              <a:p>
                <a:pPr algn="ctr"/>
                <a:r>
                  <a:rPr lang="ru-RU" sz="3600" kern="10" spc="-360">
                    <a:ln w="12700">
                      <a:solidFill>
                        <a:srgbClr val="000099"/>
                      </a:solidFill>
                      <a:round/>
                      <a:headEnd/>
                      <a:tailEnd/>
                    </a:ln>
                    <a:solidFill>
                      <a:srgbClr val="33CCFF"/>
                    </a:solidFill>
                    <a:latin typeface="Impact"/>
                  </a:rPr>
                  <a:t>3</a:t>
                </a:r>
              </a:p>
            </p:txBody>
          </p:sp>
          <p:sp>
            <p:nvSpPr>
              <p:cNvPr id="13443" name="WordArt 72"/>
              <p:cNvSpPr>
                <a:spLocks noChangeArrowheads="1" noChangeShapeType="1" noTextEdit="1"/>
              </p:cNvSpPr>
              <p:nvPr/>
            </p:nvSpPr>
            <p:spPr bwMode="auto">
              <a:xfrm>
                <a:off x="142875" y="4286250"/>
                <a:ext cx="285750" cy="438150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solidFill>
                      <a:srgbClr val="336699"/>
                    </a:solidFill>
                    <a:effectLst>
                      <a:outerShdw dist="45791" dir="2021404" algn="ctr" rotWithShape="0">
                        <a:srgbClr val="B2B2B2">
                          <a:alpha val="79999"/>
                        </a:srgbClr>
                      </a:outerShdw>
                    </a:effectLst>
                    <a:latin typeface="Times New Roman"/>
                    <a:cs typeface="Times New Roman"/>
                  </a:rPr>
                  <a:t>7</a:t>
                </a:r>
              </a:p>
            </p:txBody>
          </p:sp>
          <p:sp>
            <p:nvSpPr>
              <p:cNvPr id="85" name="Овал 84"/>
              <p:cNvSpPr/>
              <p:nvPr/>
            </p:nvSpPr>
            <p:spPr>
              <a:xfrm>
                <a:off x="214313" y="3786188"/>
                <a:ext cx="285750" cy="28575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13387" name="Группа 96"/>
            <p:cNvGrpSpPr>
              <a:grpSpLocks/>
            </p:cNvGrpSpPr>
            <p:nvPr/>
          </p:nvGrpSpPr>
          <p:grpSpPr bwMode="auto">
            <a:xfrm>
              <a:off x="585017" y="0"/>
              <a:ext cx="8412933" cy="781027"/>
              <a:chOff x="585017" y="0"/>
              <a:chExt cx="8412933" cy="781027"/>
            </a:xfrm>
          </p:grpSpPr>
          <p:sp>
            <p:nvSpPr>
              <p:cNvPr id="13417" name="WordArt 71"/>
              <p:cNvSpPr>
                <a:spLocks noChangeArrowheads="1" noChangeShapeType="1" noTextEdit="1"/>
              </p:cNvSpPr>
              <p:nvPr/>
            </p:nvSpPr>
            <p:spPr bwMode="auto">
              <a:xfrm rot="-177202">
                <a:off x="5943071" y="8841"/>
                <a:ext cx="357188" cy="542925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3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gradFill rotWithShape="1">
                      <a:gsLst>
                        <a:gs pos="0">
                          <a:srgbClr val="FFFF00"/>
                        </a:gs>
                        <a:gs pos="100000">
                          <a:srgbClr val="FF9933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effectLst>
                      <a:outerShdw dist="35921" dir="2700000" algn="ctr" rotWithShape="0">
                        <a:srgbClr val="C0C0C0">
                          <a:alpha val="79999"/>
                        </a:srgbClr>
                      </a:outerShdw>
                    </a:effectLst>
                    <a:latin typeface="Impact"/>
                  </a:rPr>
                  <a:t>6</a:t>
                </a:r>
              </a:p>
            </p:txBody>
          </p:sp>
          <p:sp>
            <p:nvSpPr>
              <p:cNvPr id="13418" name="WordArt 72"/>
              <p:cNvSpPr>
                <a:spLocks noChangeArrowheads="1" noChangeShapeType="1" noTextEdit="1"/>
              </p:cNvSpPr>
              <p:nvPr/>
            </p:nvSpPr>
            <p:spPr bwMode="auto">
              <a:xfrm rot="-1922016">
                <a:off x="7523966" y="42427"/>
                <a:ext cx="285750" cy="438150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solidFill>
                      <a:srgbClr val="336699"/>
                    </a:solidFill>
                    <a:effectLst>
                      <a:outerShdw dist="45791" dir="2021404" algn="ctr" rotWithShape="0">
                        <a:srgbClr val="B2B2B2">
                          <a:alpha val="79999"/>
                        </a:srgbClr>
                      </a:outerShdw>
                    </a:effectLst>
                    <a:latin typeface="Times New Roman"/>
                    <a:cs typeface="Times New Roman"/>
                  </a:rPr>
                  <a:t>7</a:t>
                </a:r>
              </a:p>
            </p:txBody>
          </p:sp>
          <p:sp>
            <p:nvSpPr>
              <p:cNvPr id="87" name="Прямоугольный треугольник 86"/>
              <p:cNvSpPr/>
              <p:nvPr/>
            </p:nvSpPr>
            <p:spPr>
              <a:xfrm rot="18886340">
                <a:off x="1505745" y="-103982"/>
                <a:ext cx="342900" cy="557213"/>
              </a:xfrm>
              <a:prstGeom prst="rtTriangl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90" name="Правильный пятиугольник 89"/>
              <p:cNvSpPr/>
              <p:nvPr/>
            </p:nvSpPr>
            <p:spPr>
              <a:xfrm rot="2542222">
                <a:off x="904876" y="111125"/>
                <a:ext cx="549275" cy="563563"/>
              </a:xfrm>
              <a:prstGeom prst="pentagon">
                <a:avLst/>
              </a:prstGeom>
              <a:solidFill>
                <a:srgbClr val="FFFF0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421" name="WordArt 66"/>
              <p:cNvSpPr>
                <a:spLocks noChangeArrowheads="1" noChangeShapeType="1" noTextEdit="1"/>
              </p:cNvSpPr>
              <p:nvPr/>
            </p:nvSpPr>
            <p:spPr bwMode="auto">
              <a:xfrm rot="1488882">
                <a:off x="7988547" y="81301"/>
                <a:ext cx="293687" cy="633413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32056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CC99FF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6600CC"/>
                        </a:gs>
                        <a:gs pos="100000">
                          <a:srgbClr val="CC00CC"/>
                        </a:gs>
                      </a:gsLst>
                      <a:lin ang="5400000" scaled="1"/>
                    </a:gradFill>
                    <a:latin typeface="Impact"/>
                  </a:rPr>
                  <a:t>1</a:t>
                </a:r>
              </a:p>
            </p:txBody>
          </p:sp>
          <p:sp>
            <p:nvSpPr>
              <p:cNvPr id="13422" name="WordArt 67" descr="Частый вертикальный"/>
              <p:cNvSpPr>
                <a:spLocks noChangeArrowheads="1" noChangeShapeType="1" noTextEdit="1"/>
              </p:cNvSpPr>
              <p:nvPr/>
            </p:nvSpPr>
            <p:spPr bwMode="auto">
              <a:xfrm rot="3577206">
                <a:off x="8563769" y="89694"/>
                <a:ext cx="266700" cy="601662"/>
              </a:xfrm>
              <a:prstGeom prst="rect">
                <a:avLst/>
              </a:prstGeom>
            </p:spPr>
            <p:txBody>
              <a:bodyPr wrap="none" fromWordArt="1">
                <a:prstTxWarp prst="textCurveUp">
                  <a:avLst>
                    <a:gd name="adj" fmla="val 40356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pattFill prst="dashHorz">
                      <a:fgClr>
                        <a:srgbClr val="808080"/>
                      </a:fgClr>
                      <a:bgClr>
                        <a:srgbClr val="FFFF00"/>
                      </a:bgClr>
                    </a:pattFill>
                    <a:effectLst>
                      <a:outerShdw dist="45791" dir="2021404" algn="ctr" rotWithShape="0">
                        <a:srgbClr val="808080">
                          <a:alpha val="79999"/>
                        </a:srgbClr>
                      </a:outerShdw>
                    </a:effectLst>
                    <a:latin typeface="Arial Black"/>
                  </a:rPr>
                  <a:t>2</a:t>
                </a:r>
              </a:p>
            </p:txBody>
          </p:sp>
          <p:sp>
            <p:nvSpPr>
              <p:cNvPr id="13423" name="WordArt 68"/>
              <p:cNvSpPr>
                <a:spLocks noChangeArrowheads="1" noChangeShapeType="1" noTextEdit="1"/>
              </p:cNvSpPr>
              <p:nvPr/>
            </p:nvSpPr>
            <p:spPr bwMode="auto">
              <a:xfrm rot="407523">
                <a:off x="6359077" y="177044"/>
                <a:ext cx="520294" cy="515069"/>
              </a:xfrm>
              <a:prstGeom prst="rect">
                <a:avLst/>
              </a:prstGeom>
            </p:spPr>
            <p:txBody>
              <a:bodyPr wrap="none" fromWordArt="1">
                <a:prstTxWarp prst="textDoubleWave1">
                  <a:avLst>
                    <a:gd name="adj1" fmla="val 1310"/>
                    <a:gd name="adj2" fmla="val 0"/>
                  </a:avLst>
                </a:prstTxWarp>
              </a:bodyPr>
              <a:lstStyle/>
              <a:p>
                <a:pPr algn="ctr"/>
                <a:r>
                  <a:rPr lang="ru-RU" sz="3600" kern="10" spc="-360">
                    <a:ln w="12700">
                      <a:solidFill>
                        <a:srgbClr val="000099"/>
                      </a:solidFill>
                      <a:round/>
                      <a:headEnd/>
                      <a:tailEnd/>
                    </a:ln>
                    <a:solidFill>
                      <a:srgbClr val="33CCFF"/>
                    </a:solidFill>
                    <a:latin typeface="Impact"/>
                  </a:rPr>
                  <a:t>3</a:t>
                </a:r>
              </a:p>
            </p:txBody>
          </p:sp>
          <p:sp>
            <p:nvSpPr>
              <p:cNvPr id="13424" name="WordArt 69" descr="Белый мрамор"/>
              <p:cNvSpPr>
                <a:spLocks noChangeArrowheads="1" noChangeShapeType="1" noTextEdit="1"/>
              </p:cNvSpPr>
              <p:nvPr/>
            </p:nvSpPr>
            <p:spPr bwMode="auto">
              <a:xfrm rot="4573464">
                <a:off x="5093601" y="76152"/>
                <a:ext cx="333375" cy="600075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  <a:latin typeface="Arial Black"/>
                  </a:rPr>
                  <a:t>4</a:t>
                </a:r>
              </a:p>
            </p:txBody>
          </p:sp>
          <p:sp>
            <p:nvSpPr>
              <p:cNvPr id="13425" name="WordArt 70"/>
              <p:cNvSpPr>
                <a:spLocks noChangeArrowheads="1" noChangeShapeType="1" noTextEdit="1"/>
              </p:cNvSpPr>
              <p:nvPr/>
            </p:nvSpPr>
            <p:spPr bwMode="auto">
              <a:xfrm rot="7061145">
                <a:off x="7110116" y="127272"/>
                <a:ext cx="333375" cy="609600"/>
              </a:xfrm>
              <a:prstGeom prst="rect">
                <a:avLst/>
              </a:prstGeom>
            </p:spPr>
            <p:txBody>
              <a:bodyPr wrap="none" fromWordArt="1">
                <a:prstTxWarp prst="textTriangle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FFFFCC"/>
                        </a:gs>
                        <a:gs pos="100000">
                          <a:srgbClr val="FF9999"/>
                        </a:gs>
                      </a:gsLst>
                      <a:lin ang="5400000" scaled="1"/>
                    </a:gradFill>
                    <a:latin typeface="Times New Roman"/>
                    <a:cs typeface="Times New Roman"/>
                  </a:rPr>
                  <a:t>5</a:t>
                </a:r>
              </a:p>
            </p:txBody>
          </p:sp>
          <p:sp>
            <p:nvSpPr>
              <p:cNvPr id="13426" name="WordArt 73"/>
              <p:cNvSpPr>
                <a:spLocks noChangeArrowheads="1" noChangeShapeType="1" noTextEdit="1"/>
              </p:cNvSpPr>
              <p:nvPr/>
            </p:nvSpPr>
            <p:spPr bwMode="auto">
              <a:xfrm rot="5400000">
                <a:off x="2152630" y="61893"/>
                <a:ext cx="428629" cy="590550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fontAlgn="auto"/>
                <a:r>
                  <a:rPr lang="ru-RU" sz="3600" i="1" kern="10">
                    <a:ln w="9525">
                      <a:solidFill>
                        <a:srgbClr val="800000"/>
                      </a:solidFill>
                      <a:round/>
                      <a:headEnd/>
                      <a:tailEnd/>
                    </a:ln>
                    <a:solidFill>
                      <a:srgbClr val="CC00FF"/>
                    </a:solidFill>
                    <a:effectLst>
                      <a:outerShdw dist="35921" dir="2700000" algn="ctr" rotWithShape="0">
                        <a:srgbClr val="B2B2B2">
                          <a:alpha val="79999"/>
                        </a:srgbClr>
                      </a:outerShdw>
                    </a:effectLst>
                    <a:latin typeface="Arial Black"/>
                  </a:rPr>
                  <a:t>8</a:t>
                </a:r>
              </a:p>
            </p:txBody>
          </p:sp>
          <p:sp>
            <p:nvSpPr>
              <p:cNvPr id="13427" name="WordArt 67" descr="Частый вертикальный"/>
              <p:cNvSpPr>
                <a:spLocks noChangeArrowheads="1" noChangeShapeType="1" noTextEdit="1"/>
              </p:cNvSpPr>
              <p:nvPr/>
            </p:nvSpPr>
            <p:spPr bwMode="auto">
              <a:xfrm>
                <a:off x="4572000" y="142852"/>
                <a:ext cx="266700" cy="601663"/>
              </a:xfrm>
              <a:prstGeom prst="rect">
                <a:avLst/>
              </a:prstGeom>
            </p:spPr>
            <p:txBody>
              <a:bodyPr wrap="none" fromWordArt="1">
                <a:prstTxWarp prst="textCurveUp">
                  <a:avLst>
                    <a:gd name="adj" fmla="val 12088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pattFill prst="dashHorz">
                      <a:fgClr>
                        <a:srgbClr val="808080"/>
                      </a:fgClr>
                      <a:bgClr>
                        <a:srgbClr val="FFFF00"/>
                      </a:bgClr>
                    </a:pattFill>
                    <a:effectLst>
                      <a:outerShdw dist="45791" dir="2021404" algn="ctr" rotWithShape="0">
                        <a:srgbClr val="808080">
                          <a:alpha val="79999"/>
                        </a:srgbClr>
                      </a:outerShdw>
                    </a:effectLst>
                    <a:latin typeface="Arial Black"/>
                  </a:rPr>
                  <a:t>2</a:t>
                </a:r>
              </a:p>
            </p:txBody>
          </p:sp>
          <p:sp>
            <p:nvSpPr>
              <p:cNvPr id="13428" name="WordArt 66"/>
              <p:cNvSpPr>
                <a:spLocks noChangeArrowheads="1" noChangeShapeType="1" noTextEdit="1"/>
              </p:cNvSpPr>
              <p:nvPr/>
            </p:nvSpPr>
            <p:spPr bwMode="auto">
              <a:xfrm>
                <a:off x="3286116" y="0"/>
                <a:ext cx="292100" cy="633413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32056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CC99FF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6600CC"/>
                        </a:gs>
                        <a:gs pos="100000">
                          <a:srgbClr val="CC00CC"/>
                        </a:gs>
                      </a:gsLst>
                      <a:lin ang="5400000" scaled="1"/>
                    </a:gradFill>
                    <a:latin typeface="Impact"/>
                  </a:rPr>
                  <a:t>1</a:t>
                </a:r>
              </a:p>
            </p:txBody>
          </p:sp>
          <p:sp>
            <p:nvSpPr>
              <p:cNvPr id="13429" name="WordArt 68"/>
              <p:cNvSpPr>
                <a:spLocks noChangeArrowheads="1" noChangeShapeType="1" noTextEdit="1"/>
              </p:cNvSpPr>
              <p:nvPr/>
            </p:nvSpPr>
            <p:spPr bwMode="auto">
              <a:xfrm rot="-168383">
                <a:off x="585017" y="6775"/>
                <a:ext cx="290513" cy="560387"/>
              </a:xfrm>
              <a:prstGeom prst="rect">
                <a:avLst/>
              </a:prstGeom>
            </p:spPr>
            <p:txBody>
              <a:bodyPr wrap="none" fromWordArt="1">
                <a:prstTxWarp prst="textDoubleWave1">
                  <a:avLst>
                    <a:gd name="adj1" fmla="val 0"/>
                    <a:gd name="adj2" fmla="val -10000"/>
                  </a:avLst>
                </a:prstTxWarp>
              </a:bodyPr>
              <a:lstStyle/>
              <a:p>
                <a:pPr algn="ctr"/>
                <a:r>
                  <a:rPr lang="ru-RU" sz="3600" kern="10" spc="-360">
                    <a:ln w="12700">
                      <a:solidFill>
                        <a:srgbClr val="000099"/>
                      </a:solidFill>
                      <a:round/>
                      <a:headEnd/>
                      <a:tailEnd/>
                    </a:ln>
                    <a:solidFill>
                      <a:srgbClr val="33CCFF"/>
                    </a:solidFill>
                    <a:latin typeface="Impact"/>
                  </a:rPr>
                  <a:t>3</a:t>
                </a:r>
              </a:p>
            </p:txBody>
          </p:sp>
          <p:sp>
            <p:nvSpPr>
              <p:cNvPr id="13430" name="WordArt 72"/>
              <p:cNvSpPr>
                <a:spLocks noChangeArrowheads="1" noChangeShapeType="1" noTextEdit="1"/>
              </p:cNvSpPr>
              <p:nvPr/>
            </p:nvSpPr>
            <p:spPr bwMode="auto">
              <a:xfrm rot="3646514">
                <a:off x="4105562" y="34751"/>
                <a:ext cx="336573" cy="438150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solidFill>
                      <a:srgbClr val="336699"/>
                    </a:solidFill>
                    <a:effectLst>
                      <a:outerShdw dist="45791" dir="2021404" algn="ctr" rotWithShape="0">
                        <a:srgbClr val="B2B2B2">
                          <a:alpha val="79999"/>
                        </a:srgbClr>
                      </a:outerShdw>
                    </a:effectLst>
                    <a:latin typeface="Times New Roman"/>
                    <a:cs typeface="Times New Roman"/>
                  </a:rPr>
                  <a:t>7</a:t>
                </a:r>
              </a:p>
            </p:txBody>
          </p:sp>
          <p:sp>
            <p:nvSpPr>
              <p:cNvPr id="102" name="Овал 101"/>
              <p:cNvSpPr/>
              <p:nvPr/>
            </p:nvSpPr>
            <p:spPr>
              <a:xfrm rot="5400000">
                <a:off x="3714751" y="357188"/>
                <a:ext cx="285750" cy="28575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432" name="WordArt 74"/>
              <p:cNvSpPr>
                <a:spLocks noChangeArrowheads="1" noChangeShapeType="1" noTextEdit="1"/>
              </p:cNvSpPr>
              <p:nvPr/>
            </p:nvSpPr>
            <p:spPr bwMode="auto">
              <a:xfrm>
                <a:off x="2714612" y="142852"/>
                <a:ext cx="423862" cy="638175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33CC33"/>
                    </a:solidFill>
                    <a:latin typeface="Arial Black"/>
                  </a:rPr>
                  <a:t>4</a:t>
                </a:r>
              </a:p>
            </p:txBody>
          </p:sp>
          <p:sp>
            <p:nvSpPr>
              <p:cNvPr id="96" name="Прямоугольный треугольник 95"/>
              <p:cNvSpPr/>
              <p:nvPr/>
            </p:nvSpPr>
            <p:spPr>
              <a:xfrm rot="13396078">
                <a:off x="5430837" y="184150"/>
                <a:ext cx="342900" cy="557213"/>
              </a:xfrm>
              <a:prstGeom prst="rtTriangl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13388" name="Группа 97"/>
            <p:cNvGrpSpPr>
              <a:grpSpLocks/>
            </p:cNvGrpSpPr>
            <p:nvPr/>
          </p:nvGrpSpPr>
          <p:grpSpPr bwMode="auto">
            <a:xfrm>
              <a:off x="571472" y="6076973"/>
              <a:ext cx="8412933" cy="781027"/>
              <a:chOff x="585017" y="0"/>
              <a:chExt cx="8412933" cy="781027"/>
            </a:xfrm>
          </p:grpSpPr>
          <p:sp>
            <p:nvSpPr>
              <p:cNvPr id="13400" name="WordArt 71"/>
              <p:cNvSpPr>
                <a:spLocks noChangeArrowheads="1" noChangeShapeType="1" noTextEdit="1"/>
              </p:cNvSpPr>
              <p:nvPr/>
            </p:nvSpPr>
            <p:spPr bwMode="auto">
              <a:xfrm rot="-177202">
                <a:off x="5943071" y="8841"/>
                <a:ext cx="357188" cy="542925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3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gradFill rotWithShape="1">
                      <a:gsLst>
                        <a:gs pos="0">
                          <a:srgbClr val="FFFF00"/>
                        </a:gs>
                        <a:gs pos="100000">
                          <a:srgbClr val="FF9933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effectLst>
                      <a:outerShdw dist="35921" dir="2700000" algn="ctr" rotWithShape="0">
                        <a:srgbClr val="C0C0C0">
                          <a:alpha val="79999"/>
                        </a:srgbClr>
                      </a:outerShdw>
                    </a:effectLst>
                    <a:latin typeface="Impact"/>
                  </a:rPr>
                  <a:t>6</a:t>
                </a:r>
              </a:p>
            </p:txBody>
          </p:sp>
          <p:sp>
            <p:nvSpPr>
              <p:cNvPr id="13401" name="WordArt 72"/>
              <p:cNvSpPr>
                <a:spLocks noChangeArrowheads="1" noChangeShapeType="1" noTextEdit="1"/>
              </p:cNvSpPr>
              <p:nvPr/>
            </p:nvSpPr>
            <p:spPr bwMode="auto">
              <a:xfrm rot="-1922016">
                <a:off x="7523966" y="42427"/>
                <a:ext cx="285750" cy="438150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solidFill>
                      <a:srgbClr val="336699"/>
                    </a:solidFill>
                    <a:effectLst>
                      <a:outerShdw dist="45791" dir="2021404" algn="ctr" rotWithShape="0">
                        <a:srgbClr val="B2B2B2">
                          <a:alpha val="79999"/>
                        </a:srgbClr>
                      </a:outerShdw>
                    </a:effectLst>
                    <a:latin typeface="Times New Roman"/>
                    <a:cs typeface="Times New Roman"/>
                  </a:rPr>
                  <a:t>7</a:t>
                </a:r>
              </a:p>
            </p:txBody>
          </p:sp>
          <p:sp>
            <p:nvSpPr>
              <p:cNvPr id="101" name="Прямоугольный треугольник 100"/>
              <p:cNvSpPr/>
              <p:nvPr/>
            </p:nvSpPr>
            <p:spPr>
              <a:xfrm rot="18886340">
                <a:off x="1505002" y="-104004"/>
                <a:ext cx="342900" cy="557212"/>
              </a:xfrm>
              <a:prstGeom prst="rtTriangl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03" name="Правильный пятиугольник 102"/>
              <p:cNvSpPr/>
              <p:nvPr/>
            </p:nvSpPr>
            <p:spPr>
              <a:xfrm rot="2542222">
                <a:off x="904133" y="111102"/>
                <a:ext cx="549275" cy="563563"/>
              </a:xfrm>
              <a:prstGeom prst="pentagon">
                <a:avLst/>
              </a:prstGeom>
              <a:solidFill>
                <a:srgbClr val="FFFF0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404" name="WordArt 66"/>
              <p:cNvSpPr>
                <a:spLocks noChangeArrowheads="1" noChangeShapeType="1" noTextEdit="1"/>
              </p:cNvSpPr>
              <p:nvPr/>
            </p:nvSpPr>
            <p:spPr bwMode="auto">
              <a:xfrm rot="1488882">
                <a:off x="7988547" y="81301"/>
                <a:ext cx="293687" cy="633413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32056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CC99FF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6600CC"/>
                        </a:gs>
                        <a:gs pos="100000">
                          <a:srgbClr val="CC00CC"/>
                        </a:gs>
                      </a:gsLst>
                      <a:lin ang="5400000" scaled="1"/>
                    </a:gradFill>
                    <a:latin typeface="Impact"/>
                  </a:rPr>
                  <a:t>1</a:t>
                </a:r>
              </a:p>
            </p:txBody>
          </p:sp>
          <p:sp>
            <p:nvSpPr>
              <p:cNvPr id="13405" name="WordArt 67" descr="Частый вертикальный"/>
              <p:cNvSpPr>
                <a:spLocks noChangeArrowheads="1" noChangeShapeType="1" noTextEdit="1"/>
              </p:cNvSpPr>
              <p:nvPr/>
            </p:nvSpPr>
            <p:spPr bwMode="auto">
              <a:xfrm rot="3577206">
                <a:off x="8563769" y="89694"/>
                <a:ext cx="266700" cy="601662"/>
              </a:xfrm>
              <a:prstGeom prst="rect">
                <a:avLst/>
              </a:prstGeom>
            </p:spPr>
            <p:txBody>
              <a:bodyPr wrap="none" fromWordArt="1">
                <a:prstTxWarp prst="textCurveUp">
                  <a:avLst>
                    <a:gd name="adj" fmla="val 40356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pattFill prst="dashHorz">
                      <a:fgClr>
                        <a:srgbClr val="808080"/>
                      </a:fgClr>
                      <a:bgClr>
                        <a:srgbClr val="FFFF00"/>
                      </a:bgClr>
                    </a:pattFill>
                    <a:effectLst>
                      <a:outerShdw dist="45791" dir="2021404" algn="ctr" rotWithShape="0">
                        <a:srgbClr val="808080">
                          <a:alpha val="79999"/>
                        </a:srgbClr>
                      </a:outerShdw>
                    </a:effectLst>
                    <a:latin typeface="Arial Black"/>
                  </a:rPr>
                  <a:t>2</a:t>
                </a:r>
              </a:p>
            </p:txBody>
          </p:sp>
          <p:sp>
            <p:nvSpPr>
              <p:cNvPr id="13406" name="WordArt 68"/>
              <p:cNvSpPr>
                <a:spLocks noChangeArrowheads="1" noChangeShapeType="1" noTextEdit="1"/>
              </p:cNvSpPr>
              <p:nvPr/>
            </p:nvSpPr>
            <p:spPr bwMode="auto">
              <a:xfrm rot="407523">
                <a:off x="6359077" y="177044"/>
                <a:ext cx="520294" cy="515069"/>
              </a:xfrm>
              <a:prstGeom prst="rect">
                <a:avLst/>
              </a:prstGeom>
            </p:spPr>
            <p:txBody>
              <a:bodyPr wrap="none" fromWordArt="1">
                <a:prstTxWarp prst="textDoubleWave1">
                  <a:avLst>
                    <a:gd name="adj1" fmla="val 1310"/>
                    <a:gd name="adj2" fmla="val 0"/>
                  </a:avLst>
                </a:prstTxWarp>
              </a:bodyPr>
              <a:lstStyle/>
              <a:p>
                <a:pPr algn="ctr"/>
                <a:r>
                  <a:rPr lang="ru-RU" sz="3600" kern="10" spc="-360">
                    <a:ln w="12700">
                      <a:solidFill>
                        <a:srgbClr val="000099"/>
                      </a:solidFill>
                      <a:round/>
                      <a:headEnd/>
                      <a:tailEnd/>
                    </a:ln>
                    <a:solidFill>
                      <a:srgbClr val="33CCFF"/>
                    </a:solidFill>
                    <a:latin typeface="Impact"/>
                  </a:rPr>
                  <a:t>3</a:t>
                </a:r>
              </a:p>
            </p:txBody>
          </p:sp>
          <p:sp>
            <p:nvSpPr>
              <p:cNvPr id="13407" name="WordArt 69" descr="Белый мрамор"/>
              <p:cNvSpPr>
                <a:spLocks noChangeArrowheads="1" noChangeShapeType="1" noTextEdit="1"/>
              </p:cNvSpPr>
              <p:nvPr/>
            </p:nvSpPr>
            <p:spPr bwMode="auto">
              <a:xfrm rot="4573464">
                <a:off x="5093601" y="76152"/>
                <a:ext cx="333375" cy="600075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  <a:latin typeface="Arial Black"/>
                  </a:rPr>
                  <a:t>4</a:t>
                </a:r>
              </a:p>
            </p:txBody>
          </p:sp>
          <p:sp>
            <p:nvSpPr>
              <p:cNvPr id="13408" name="WordArt 70"/>
              <p:cNvSpPr>
                <a:spLocks noChangeArrowheads="1" noChangeShapeType="1" noTextEdit="1"/>
              </p:cNvSpPr>
              <p:nvPr/>
            </p:nvSpPr>
            <p:spPr bwMode="auto">
              <a:xfrm rot="7061145">
                <a:off x="7110116" y="127272"/>
                <a:ext cx="333375" cy="609600"/>
              </a:xfrm>
              <a:prstGeom prst="rect">
                <a:avLst/>
              </a:prstGeom>
            </p:spPr>
            <p:txBody>
              <a:bodyPr wrap="none" fromWordArt="1">
                <a:prstTxWarp prst="textTriangle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FFFFCC"/>
                        </a:gs>
                        <a:gs pos="100000">
                          <a:srgbClr val="FF9999"/>
                        </a:gs>
                      </a:gsLst>
                      <a:lin ang="5400000" scaled="1"/>
                    </a:gradFill>
                    <a:latin typeface="Times New Roman"/>
                    <a:cs typeface="Times New Roman"/>
                  </a:rPr>
                  <a:t>5</a:t>
                </a:r>
              </a:p>
            </p:txBody>
          </p:sp>
          <p:sp>
            <p:nvSpPr>
              <p:cNvPr id="13409" name="WordArt 73"/>
              <p:cNvSpPr>
                <a:spLocks noChangeArrowheads="1" noChangeShapeType="1" noTextEdit="1"/>
              </p:cNvSpPr>
              <p:nvPr/>
            </p:nvSpPr>
            <p:spPr bwMode="auto">
              <a:xfrm rot="5400000">
                <a:off x="2152630" y="61893"/>
                <a:ext cx="428629" cy="590550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fontAlgn="auto"/>
                <a:r>
                  <a:rPr lang="ru-RU" sz="3600" i="1" kern="10">
                    <a:ln w="9525">
                      <a:solidFill>
                        <a:srgbClr val="800000"/>
                      </a:solidFill>
                      <a:round/>
                      <a:headEnd/>
                      <a:tailEnd/>
                    </a:ln>
                    <a:solidFill>
                      <a:srgbClr val="CC00FF"/>
                    </a:solidFill>
                    <a:effectLst>
                      <a:outerShdw dist="35921" dir="2700000" algn="ctr" rotWithShape="0">
                        <a:srgbClr val="B2B2B2">
                          <a:alpha val="79999"/>
                        </a:srgbClr>
                      </a:outerShdw>
                    </a:effectLst>
                    <a:latin typeface="Arial Black"/>
                  </a:rPr>
                  <a:t>8</a:t>
                </a:r>
              </a:p>
            </p:txBody>
          </p:sp>
          <p:sp>
            <p:nvSpPr>
              <p:cNvPr id="13410" name="WordArt 67" descr="Частый вертикальный"/>
              <p:cNvSpPr>
                <a:spLocks noChangeArrowheads="1" noChangeShapeType="1" noTextEdit="1"/>
              </p:cNvSpPr>
              <p:nvPr/>
            </p:nvSpPr>
            <p:spPr bwMode="auto">
              <a:xfrm>
                <a:off x="4572000" y="142852"/>
                <a:ext cx="266700" cy="601663"/>
              </a:xfrm>
              <a:prstGeom prst="rect">
                <a:avLst/>
              </a:prstGeom>
            </p:spPr>
            <p:txBody>
              <a:bodyPr wrap="none" fromWordArt="1">
                <a:prstTxWarp prst="textCurveUp">
                  <a:avLst>
                    <a:gd name="adj" fmla="val 12088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pattFill prst="dashHorz">
                      <a:fgClr>
                        <a:srgbClr val="808080"/>
                      </a:fgClr>
                      <a:bgClr>
                        <a:srgbClr val="FFFF00"/>
                      </a:bgClr>
                    </a:pattFill>
                    <a:effectLst>
                      <a:outerShdw dist="45791" dir="2021404" algn="ctr" rotWithShape="0">
                        <a:srgbClr val="808080">
                          <a:alpha val="79999"/>
                        </a:srgbClr>
                      </a:outerShdw>
                    </a:effectLst>
                    <a:latin typeface="Arial Black"/>
                  </a:rPr>
                  <a:t>2</a:t>
                </a:r>
              </a:p>
            </p:txBody>
          </p:sp>
          <p:sp>
            <p:nvSpPr>
              <p:cNvPr id="13411" name="WordArt 66"/>
              <p:cNvSpPr>
                <a:spLocks noChangeArrowheads="1" noChangeShapeType="1" noTextEdit="1"/>
              </p:cNvSpPr>
              <p:nvPr/>
            </p:nvSpPr>
            <p:spPr bwMode="auto">
              <a:xfrm>
                <a:off x="3286116" y="0"/>
                <a:ext cx="292100" cy="633413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32056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CC99FF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6600CC"/>
                        </a:gs>
                        <a:gs pos="100000">
                          <a:srgbClr val="CC00CC"/>
                        </a:gs>
                      </a:gsLst>
                      <a:lin ang="5400000" scaled="1"/>
                    </a:gradFill>
                    <a:latin typeface="Impact"/>
                  </a:rPr>
                  <a:t>1</a:t>
                </a:r>
              </a:p>
            </p:txBody>
          </p:sp>
          <p:sp>
            <p:nvSpPr>
              <p:cNvPr id="13412" name="WordArt 68"/>
              <p:cNvSpPr>
                <a:spLocks noChangeArrowheads="1" noChangeShapeType="1" noTextEdit="1"/>
              </p:cNvSpPr>
              <p:nvPr/>
            </p:nvSpPr>
            <p:spPr bwMode="auto">
              <a:xfrm rot="-168383">
                <a:off x="585017" y="6775"/>
                <a:ext cx="290513" cy="560387"/>
              </a:xfrm>
              <a:prstGeom prst="rect">
                <a:avLst/>
              </a:prstGeom>
            </p:spPr>
            <p:txBody>
              <a:bodyPr wrap="none" fromWordArt="1">
                <a:prstTxWarp prst="textDoubleWave1">
                  <a:avLst>
                    <a:gd name="adj1" fmla="val 0"/>
                    <a:gd name="adj2" fmla="val -10000"/>
                  </a:avLst>
                </a:prstTxWarp>
              </a:bodyPr>
              <a:lstStyle/>
              <a:p>
                <a:pPr algn="ctr"/>
                <a:r>
                  <a:rPr lang="ru-RU" sz="3600" kern="10" spc="-360">
                    <a:ln w="12700">
                      <a:solidFill>
                        <a:srgbClr val="000099"/>
                      </a:solidFill>
                      <a:round/>
                      <a:headEnd/>
                      <a:tailEnd/>
                    </a:ln>
                    <a:solidFill>
                      <a:srgbClr val="33CCFF"/>
                    </a:solidFill>
                    <a:latin typeface="Impact"/>
                  </a:rPr>
                  <a:t>3</a:t>
                </a:r>
              </a:p>
            </p:txBody>
          </p:sp>
          <p:sp>
            <p:nvSpPr>
              <p:cNvPr id="13413" name="WordArt 72"/>
              <p:cNvSpPr>
                <a:spLocks noChangeArrowheads="1" noChangeShapeType="1" noTextEdit="1"/>
              </p:cNvSpPr>
              <p:nvPr/>
            </p:nvSpPr>
            <p:spPr bwMode="auto">
              <a:xfrm rot="3646514">
                <a:off x="4105562" y="34751"/>
                <a:ext cx="336573" cy="438150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solidFill>
                      <a:srgbClr val="336699"/>
                    </a:solidFill>
                    <a:effectLst>
                      <a:outerShdw dist="45791" dir="2021404" algn="ctr" rotWithShape="0">
                        <a:srgbClr val="B2B2B2">
                          <a:alpha val="79999"/>
                        </a:srgbClr>
                      </a:outerShdw>
                    </a:effectLst>
                    <a:latin typeface="Times New Roman"/>
                    <a:cs typeface="Times New Roman"/>
                  </a:rPr>
                  <a:t>7</a:t>
                </a:r>
              </a:p>
            </p:txBody>
          </p:sp>
          <p:sp>
            <p:nvSpPr>
              <p:cNvPr id="114" name="Овал 113"/>
              <p:cNvSpPr/>
              <p:nvPr/>
            </p:nvSpPr>
            <p:spPr>
              <a:xfrm rot="5400000">
                <a:off x="3714008" y="357165"/>
                <a:ext cx="285750" cy="28575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415" name="WordArt 74"/>
              <p:cNvSpPr>
                <a:spLocks noChangeArrowheads="1" noChangeShapeType="1" noTextEdit="1"/>
              </p:cNvSpPr>
              <p:nvPr/>
            </p:nvSpPr>
            <p:spPr bwMode="auto">
              <a:xfrm>
                <a:off x="2714612" y="142852"/>
                <a:ext cx="423862" cy="638175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33CC33"/>
                    </a:solidFill>
                    <a:latin typeface="Arial Black"/>
                  </a:rPr>
                  <a:t>4</a:t>
                </a:r>
              </a:p>
            </p:txBody>
          </p:sp>
          <p:sp>
            <p:nvSpPr>
              <p:cNvPr id="116" name="Прямоугольный треугольник 115"/>
              <p:cNvSpPr/>
              <p:nvPr/>
            </p:nvSpPr>
            <p:spPr>
              <a:xfrm rot="13396078">
                <a:off x="5430095" y="184127"/>
                <a:ext cx="342900" cy="557213"/>
              </a:xfrm>
              <a:prstGeom prst="rtTriangl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13389" name="Группа 131"/>
            <p:cNvGrpSpPr>
              <a:grpSpLocks/>
            </p:cNvGrpSpPr>
            <p:nvPr/>
          </p:nvGrpSpPr>
          <p:grpSpPr bwMode="auto">
            <a:xfrm>
              <a:off x="8572528" y="664306"/>
              <a:ext cx="571472" cy="5550779"/>
              <a:chOff x="8572528" y="664306"/>
              <a:chExt cx="571472" cy="5550779"/>
            </a:xfrm>
          </p:grpSpPr>
          <p:sp>
            <p:nvSpPr>
              <p:cNvPr id="13390" name="WordArt 66"/>
              <p:cNvSpPr>
                <a:spLocks noChangeArrowheads="1" noChangeShapeType="1" noTextEdit="1"/>
              </p:cNvSpPr>
              <p:nvPr/>
            </p:nvSpPr>
            <p:spPr bwMode="auto">
              <a:xfrm rot="1325245">
                <a:off x="8716935" y="1996713"/>
                <a:ext cx="319708" cy="633412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32056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CC99FF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6600CC"/>
                        </a:gs>
                        <a:gs pos="100000">
                          <a:srgbClr val="CC00CC"/>
                        </a:gs>
                      </a:gsLst>
                      <a:lin ang="5400000" scaled="1"/>
                    </a:gradFill>
                    <a:latin typeface="Impact"/>
                  </a:rPr>
                  <a:t>1</a:t>
                </a:r>
              </a:p>
            </p:txBody>
          </p:sp>
          <p:sp>
            <p:nvSpPr>
              <p:cNvPr id="13391" name="WordArt 68"/>
              <p:cNvSpPr>
                <a:spLocks noChangeArrowheads="1" noChangeShapeType="1" noTextEdit="1"/>
              </p:cNvSpPr>
              <p:nvPr/>
            </p:nvSpPr>
            <p:spPr bwMode="auto">
              <a:xfrm rot="-971353">
                <a:off x="8706047" y="1321519"/>
                <a:ext cx="351305" cy="671513"/>
              </a:xfrm>
              <a:prstGeom prst="rect">
                <a:avLst/>
              </a:prstGeom>
            </p:spPr>
            <p:txBody>
              <a:bodyPr wrap="none" fromWordArt="1">
                <a:prstTxWarp prst="textDoubleWave1">
                  <a:avLst>
                    <a:gd name="adj1" fmla="val 0"/>
                    <a:gd name="adj2" fmla="val 0"/>
                  </a:avLst>
                </a:prstTxWarp>
              </a:bodyPr>
              <a:lstStyle/>
              <a:p>
                <a:pPr algn="ctr"/>
                <a:r>
                  <a:rPr lang="ru-RU" sz="3600" kern="10" spc="-360">
                    <a:ln w="12700">
                      <a:solidFill>
                        <a:srgbClr val="000099"/>
                      </a:solidFill>
                      <a:round/>
                      <a:headEnd/>
                      <a:tailEnd/>
                    </a:ln>
                    <a:solidFill>
                      <a:srgbClr val="33CCFF"/>
                    </a:solidFill>
                    <a:latin typeface="Impact"/>
                  </a:rPr>
                  <a:t>3</a:t>
                </a:r>
              </a:p>
            </p:txBody>
          </p:sp>
          <p:sp>
            <p:nvSpPr>
              <p:cNvPr id="13392" name="WordArt 69" descr="Белый мрамор"/>
              <p:cNvSpPr>
                <a:spLocks noChangeArrowheads="1" noChangeShapeType="1" noTextEdit="1"/>
              </p:cNvSpPr>
              <p:nvPr/>
            </p:nvSpPr>
            <p:spPr bwMode="auto">
              <a:xfrm rot="-826536">
                <a:off x="8715228" y="3177782"/>
                <a:ext cx="362542" cy="600075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  <a:latin typeface="Arial Black"/>
                  </a:rPr>
                  <a:t>4</a:t>
                </a:r>
              </a:p>
            </p:txBody>
          </p:sp>
          <p:sp>
            <p:nvSpPr>
              <p:cNvPr id="13393" name="WordArt 70"/>
              <p:cNvSpPr>
                <a:spLocks noChangeArrowheads="1" noChangeShapeType="1" noTextEdit="1"/>
              </p:cNvSpPr>
              <p:nvPr/>
            </p:nvSpPr>
            <p:spPr bwMode="auto">
              <a:xfrm rot="1661145">
                <a:off x="8773970" y="664306"/>
                <a:ext cx="242283" cy="609600"/>
              </a:xfrm>
              <a:prstGeom prst="rect">
                <a:avLst/>
              </a:prstGeom>
            </p:spPr>
            <p:txBody>
              <a:bodyPr wrap="none" fromWordArt="1">
                <a:prstTxWarp prst="textTriangle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FFFFCC"/>
                        </a:gs>
                        <a:gs pos="100000">
                          <a:srgbClr val="FF9999"/>
                        </a:gs>
                      </a:gsLst>
                      <a:lin ang="5400000" scaled="1"/>
                    </a:gradFill>
                    <a:latin typeface="Times New Roman"/>
                    <a:cs typeface="Times New Roman"/>
                  </a:rPr>
                  <a:t>5</a:t>
                </a:r>
              </a:p>
            </p:txBody>
          </p:sp>
          <p:sp>
            <p:nvSpPr>
              <p:cNvPr id="13394" name="WordArt 67" descr="Частый вертикальный"/>
              <p:cNvSpPr>
                <a:spLocks noChangeArrowheads="1" noChangeShapeType="1" noTextEdit="1"/>
              </p:cNvSpPr>
              <p:nvPr/>
            </p:nvSpPr>
            <p:spPr bwMode="auto">
              <a:xfrm rot="3191254">
                <a:off x="8715871" y="2607274"/>
                <a:ext cx="339293" cy="500444"/>
              </a:xfrm>
              <a:prstGeom prst="rect">
                <a:avLst/>
              </a:prstGeom>
            </p:spPr>
            <p:txBody>
              <a:bodyPr wrap="none" fromWordArt="1">
                <a:prstTxWarp prst="textCurveUp">
                  <a:avLst>
                    <a:gd name="adj" fmla="val 22843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pattFill prst="dashHorz">
                      <a:fgClr>
                        <a:srgbClr val="808080"/>
                      </a:fgClr>
                      <a:bgClr>
                        <a:srgbClr val="FFFF00"/>
                      </a:bgClr>
                    </a:pattFill>
                    <a:effectLst>
                      <a:outerShdw dist="45791" dir="2021404" algn="ctr" rotWithShape="0">
                        <a:srgbClr val="808080">
                          <a:alpha val="79999"/>
                        </a:srgbClr>
                      </a:outerShdw>
                    </a:effectLst>
                    <a:latin typeface="Arial Black"/>
                  </a:rPr>
                  <a:t>2</a:t>
                </a:r>
              </a:p>
            </p:txBody>
          </p:sp>
          <p:grpSp>
            <p:nvGrpSpPr>
              <p:cNvPr id="13395" name="Группа 130"/>
              <p:cNvGrpSpPr>
                <a:grpSpLocks/>
              </p:cNvGrpSpPr>
              <p:nvPr/>
            </p:nvGrpSpPr>
            <p:grpSpPr bwMode="auto">
              <a:xfrm>
                <a:off x="8572528" y="3857628"/>
                <a:ext cx="571472" cy="2357457"/>
                <a:chOff x="8572528" y="3857628"/>
                <a:chExt cx="571472" cy="2357457"/>
              </a:xfrm>
            </p:grpSpPr>
            <p:sp>
              <p:nvSpPr>
                <p:cNvPr id="13396" name="WordArt 73"/>
                <p:cNvSpPr>
                  <a:spLocks noChangeArrowheads="1" noChangeShapeType="1" noTextEdit="1"/>
                </p:cNvSpPr>
                <p:nvPr/>
              </p:nvSpPr>
              <p:spPr bwMode="auto">
                <a:xfrm rot="5400000">
                  <a:off x="8608230" y="5679316"/>
                  <a:ext cx="500067" cy="571472"/>
                </a:xfrm>
                <a:prstGeom prst="rect">
                  <a:avLst/>
                </a:prstGeom>
              </p:spPr>
              <p:txBody>
                <a:bodyPr vert="wordArtVert"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 fontAlgn="auto"/>
                  <a:r>
                    <a:rPr lang="ru-RU" sz="3600" i="1" kern="10">
                      <a:ln w="9525">
                        <a:solidFill>
                          <a:srgbClr val="800000"/>
                        </a:solidFill>
                        <a:round/>
                        <a:headEnd/>
                        <a:tailEnd/>
                      </a:ln>
                      <a:solidFill>
                        <a:srgbClr val="FFFF00"/>
                      </a:solidFill>
                      <a:effectLst>
                        <a:outerShdw dist="35921" dir="2700000" algn="ctr" rotWithShape="0">
                          <a:srgbClr val="B2B2B2">
                            <a:alpha val="79999"/>
                          </a:srgbClr>
                        </a:outerShdw>
                      </a:effectLst>
                      <a:latin typeface="Arial Black"/>
                    </a:rPr>
                    <a:t>8</a:t>
                  </a:r>
                </a:p>
              </p:txBody>
            </p:sp>
            <p:sp>
              <p:nvSpPr>
                <p:cNvPr id="13397" name="WordArt 68"/>
                <p:cNvSpPr>
                  <a:spLocks noChangeArrowheads="1" noChangeShapeType="1" noTextEdit="1"/>
                </p:cNvSpPr>
                <p:nvPr/>
              </p:nvSpPr>
              <p:spPr bwMode="auto">
                <a:xfrm rot="-971353">
                  <a:off x="8706048" y="4893420"/>
                  <a:ext cx="351306" cy="671513"/>
                </a:xfrm>
                <a:prstGeom prst="rect">
                  <a:avLst/>
                </a:prstGeom>
              </p:spPr>
              <p:txBody>
                <a:bodyPr wrap="none" fromWordArt="1">
                  <a:prstTxWarp prst="textDoubleWave1">
                    <a:avLst>
                      <a:gd name="adj1" fmla="val 12259"/>
                      <a:gd name="adj2" fmla="val 0"/>
                    </a:avLst>
                  </a:prstTxWarp>
                </a:bodyPr>
                <a:lstStyle/>
                <a:p>
                  <a:pPr algn="ctr"/>
                  <a:r>
                    <a:rPr lang="ru-RU" sz="3600" kern="10" spc="-360">
                      <a:ln w="12700">
                        <a:solidFill>
                          <a:srgbClr val="000099"/>
                        </a:solidFill>
                        <a:round/>
                        <a:headEnd/>
                        <a:tailEnd/>
                      </a:ln>
                      <a:solidFill>
                        <a:srgbClr val="33CCFF"/>
                      </a:solidFill>
                      <a:latin typeface="Impact"/>
                    </a:rPr>
                    <a:t>3</a:t>
                  </a:r>
                </a:p>
              </p:txBody>
            </p:sp>
            <p:sp>
              <p:nvSpPr>
                <p:cNvPr id="13398" name="WordArt 72"/>
                <p:cNvSpPr>
                  <a:spLocks noChangeArrowheads="1" noChangeShapeType="1" noTextEdit="1"/>
                </p:cNvSpPr>
                <p:nvPr/>
              </p:nvSpPr>
              <p:spPr bwMode="auto">
                <a:xfrm rot="731093">
                  <a:off x="8646950" y="4358012"/>
                  <a:ext cx="354140" cy="438150"/>
                </a:xfrm>
                <a:prstGeom prst="rect">
                  <a:avLst/>
                </a:prstGeom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ru-RU" sz="3600" kern="10">
                      <a:solidFill>
                        <a:srgbClr val="336699"/>
                      </a:solidFill>
                      <a:effectLst>
                        <a:outerShdw dist="45791" dir="2021404" algn="ctr" rotWithShape="0">
                          <a:srgbClr val="B2B2B2">
                            <a:alpha val="79999"/>
                          </a:srgbClr>
                        </a:outerShdw>
                      </a:effectLst>
                      <a:latin typeface="Times New Roman"/>
                      <a:cs typeface="Times New Roman"/>
                    </a:rPr>
                    <a:t>7</a:t>
                  </a:r>
                </a:p>
              </p:txBody>
            </p:sp>
            <p:sp>
              <p:nvSpPr>
                <p:cNvPr id="129" name="Овал 128"/>
                <p:cNvSpPr/>
                <p:nvPr/>
              </p:nvSpPr>
              <p:spPr>
                <a:xfrm>
                  <a:off x="8715375" y="3857625"/>
                  <a:ext cx="428625" cy="357188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3315" name="Группа 102"/>
          <p:cNvGrpSpPr>
            <a:grpSpLocks/>
          </p:cNvGrpSpPr>
          <p:nvPr/>
        </p:nvGrpSpPr>
        <p:grpSpPr bwMode="auto">
          <a:xfrm>
            <a:off x="323850" y="476250"/>
            <a:ext cx="8501063" cy="6072188"/>
            <a:chOff x="3500430" y="1857364"/>
            <a:chExt cx="5143536" cy="4071966"/>
          </a:xfrm>
        </p:grpSpPr>
        <p:sp>
          <p:nvSpPr>
            <p:cNvPr id="137" name="Прямоугольник 136"/>
            <p:cNvSpPr/>
            <p:nvPr/>
          </p:nvSpPr>
          <p:spPr>
            <a:xfrm>
              <a:off x="3500430" y="1857364"/>
              <a:ext cx="5143536" cy="40719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40000"/>
                  <a:lumOff val="60000"/>
                  <a:alpha val="84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  <p:grpSp>
          <p:nvGrpSpPr>
            <p:cNvPr id="13322" name="Группа 74"/>
            <p:cNvGrpSpPr>
              <a:grpSpLocks/>
            </p:cNvGrpSpPr>
            <p:nvPr/>
          </p:nvGrpSpPr>
          <p:grpSpPr bwMode="auto">
            <a:xfrm>
              <a:off x="3500430" y="1857362"/>
              <a:ext cx="5143536" cy="4001048"/>
              <a:chOff x="0" y="-797"/>
              <a:chExt cx="9146624" cy="6860473"/>
            </a:xfrm>
          </p:grpSpPr>
          <p:grpSp>
            <p:nvGrpSpPr>
              <p:cNvPr id="13323" name="Группа 41"/>
              <p:cNvGrpSpPr>
                <a:grpSpLocks/>
              </p:cNvGrpSpPr>
              <p:nvPr/>
            </p:nvGrpSpPr>
            <p:grpSpPr bwMode="auto">
              <a:xfrm>
                <a:off x="284560" y="-797"/>
                <a:ext cx="8577509" cy="6860473"/>
                <a:chOff x="284477" y="-796"/>
                <a:chExt cx="8575043" cy="6860473"/>
              </a:xfrm>
            </p:grpSpPr>
            <p:grpSp>
              <p:nvGrpSpPr>
                <p:cNvPr id="13352" name="Группа 11"/>
                <p:cNvGrpSpPr>
                  <a:grpSpLocks/>
                </p:cNvGrpSpPr>
                <p:nvPr/>
              </p:nvGrpSpPr>
              <p:grpSpPr bwMode="auto">
                <a:xfrm>
                  <a:off x="4284618" y="-795"/>
                  <a:ext cx="1718491" cy="6860471"/>
                  <a:chOff x="283296" y="-795"/>
                  <a:chExt cx="1718491" cy="6860471"/>
                </a:xfrm>
              </p:grpSpPr>
              <p:cxnSp>
                <p:nvCxnSpPr>
                  <p:cNvPr id="195" name="Прямая соединительная линия 2"/>
                  <p:cNvCxnSpPr/>
                  <p:nvPr/>
                </p:nvCxnSpPr>
                <p:spPr>
                  <a:xfrm rot="5400000">
                    <a:off x="-3145111" y="3430919"/>
                    <a:ext cx="6856122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6" name="Прямая соединительная линия 3"/>
                  <p:cNvCxnSpPr/>
                  <p:nvPr/>
                </p:nvCxnSpPr>
                <p:spPr>
                  <a:xfrm rot="5400000">
                    <a:off x="-2857387" y="3428357"/>
                    <a:ext cx="6856122" cy="5123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7" name="Прямая соединительная линия 4"/>
                  <p:cNvCxnSpPr/>
                  <p:nvPr/>
                </p:nvCxnSpPr>
                <p:spPr>
                  <a:xfrm rot="5400000">
                    <a:off x="-2573197" y="3429094"/>
                    <a:ext cx="6859773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Прямая соединительная линия 5"/>
                  <p:cNvCxnSpPr/>
                  <p:nvPr/>
                </p:nvCxnSpPr>
                <p:spPr>
                  <a:xfrm rot="5400000">
                    <a:off x="-2288035" y="3429094"/>
                    <a:ext cx="6859773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9" name="Прямая соединительная линия 6"/>
                  <p:cNvCxnSpPr/>
                  <p:nvPr/>
                </p:nvCxnSpPr>
                <p:spPr>
                  <a:xfrm rot="5400000">
                    <a:off x="-2000310" y="3426533"/>
                    <a:ext cx="6859773" cy="5122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0" name="Прямая соединительная линия 7"/>
                  <p:cNvCxnSpPr/>
                  <p:nvPr/>
                </p:nvCxnSpPr>
                <p:spPr>
                  <a:xfrm rot="5400000">
                    <a:off x="-1743322" y="3429094"/>
                    <a:ext cx="6859773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Прямая соединительная линия 8"/>
                  <p:cNvCxnSpPr/>
                  <p:nvPr/>
                </p:nvCxnSpPr>
                <p:spPr>
                  <a:xfrm rot="5400000">
                    <a:off x="-1458160" y="3429094"/>
                    <a:ext cx="6859773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353" name="Группа 12"/>
                <p:cNvGrpSpPr>
                  <a:grpSpLocks/>
                </p:cNvGrpSpPr>
                <p:nvPr/>
              </p:nvGrpSpPr>
              <p:grpSpPr bwMode="auto">
                <a:xfrm>
                  <a:off x="2287451" y="-794"/>
                  <a:ext cx="1712683" cy="6860471"/>
                  <a:chOff x="286393" y="0"/>
                  <a:chExt cx="1712683" cy="6860471"/>
                </a:xfrm>
              </p:grpSpPr>
              <p:cxnSp>
                <p:nvCxnSpPr>
                  <p:cNvPr id="188" name="Прямая соединительная линия 187"/>
                  <p:cNvCxnSpPr/>
                  <p:nvPr/>
                </p:nvCxnSpPr>
                <p:spPr>
                  <a:xfrm rot="5400000">
                    <a:off x="-3142813" y="3429888"/>
                    <a:ext cx="6859773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9" name="Прямая соединительная линия 188"/>
                  <p:cNvCxnSpPr/>
                  <p:nvPr/>
                </p:nvCxnSpPr>
                <p:spPr>
                  <a:xfrm rot="5400000">
                    <a:off x="-2857650" y="3429888"/>
                    <a:ext cx="6859773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Прямая соединительная линия 189"/>
                  <p:cNvCxnSpPr/>
                  <p:nvPr/>
                </p:nvCxnSpPr>
                <p:spPr>
                  <a:xfrm rot="5400000">
                    <a:off x="-2568953" y="3424647"/>
                    <a:ext cx="6856122" cy="683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1" name="Прямая соединительная линия 190"/>
                  <p:cNvCxnSpPr/>
                  <p:nvPr/>
                </p:nvCxnSpPr>
                <p:spPr>
                  <a:xfrm rot="5400000">
                    <a:off x="-2282083" y="3428062"/>
                    <a:ext cx="6856122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Прямая соединительная линия 191"/>
                  <p:cNvCxnSpPr/>
                  <p:nvPr/>
                </p:nvCxnSpPr>
                <p:spPr>
                  <a:xfrm rot="5400000">
                    <a:off x="-1713465" y="3428062"/>
                    <a:ext cx="6856122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Прямая соединительная линия 192"/>
                  <p:cNvCxnSpPr/>
                  <p:nvPr/>
                </p:nvCxnSpPr>
                <p:spPr>
                  <a:xfrm rot="5400000">
                    <a:off x="-1428302" y="3428062"/>
                    <a:ext cx="6856122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4" name="Прямая соединительная линия 193"/>
                  <p:cNvCxnSpPr/>
                  <p:nvPr/>
                </p:nvCxnSpPr>
                <p:spPr>
                  <a:xfrm rot="5400000">
                    <a:off x="-1996921" y="3428062"/>
                    <a:ext cx="6856122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354" name="Группа 20"/>
                <p:cNvGrpSpPr>
                  <a:grpSpLocks/>
                </p:cNvGrpSpPr>
                <p:nvPr/>
              </p:nvGrpSpPr>
              <p:grpSpPr bwMode="auto">
                <a:xfrm>
                  <a:off x="284477" y="-796"/>
                  <a:ext cx="1718490" cy="6860473"/>
                  <a:chOff x="283683" y="-2"/>
                  <a:chExt cx="1718490" cy="6860473"/>
                </a:xfrm>
              </p:grpSpPr>
              <p:cxnSp>
                <p:nvCxnSpPr>
                  <p:cNvPr id="181" name="Прямая соединительная линия 180"/>
                  <p:cNvCxnSpPr/>
                  <p:nvPr/>
                </p:nvCxnSpPr>
                <p:spPr>
                  <a:xfrm rot="5400000">
                    <a:off x="-3145519" y="3429888"/>
                    <a:ext cx="6859773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Прямая соединительная линия 181"/>
                  <p:cNvCxnSpPr/>
                  <p:nvPr/>
                </p:nvCxnSpPr>
                <p:spPr>
                  <a:xfrm rot="5400000">
                    <a:off x="-2857794" y="3427326"/>
                    <a:ext cx="6859773" cy="5123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Прямая соединительная линия 182"/>
                  <p:cNvCxnSpPr/>
                  <p:nvPr/>
                </p:nvCxnSpPr>
                <p:spPr>
                  <a:xfrm rot="5400000">
                    <a:off x="-2569952" y="3428062"/>
                    <a:ext cx="6856122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4" name="Прямая соединительная линия 183"/>
                  <p:cNvCxnSpPr/>
                  <p:nvPr/>
                </p:nvCxnSpPr>
                <p:spPr>
                  <a:xfrm rot="5400000">
                    <a:off x="-2284790" y="3428062"/>
                    <a:ext cx="6856122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Прямая соединительная линия 184"/>
                  <p:cNvCxnSpPr/>
                  <p:nvPr/>
                </p:nvCxnSpPr>
                <p:spPr>
                  <a:xfrm rot="5400000">
                    <a:off x="-1997065" y="3425501"/>
                    <a:ext cx="6856122" cy="5122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Прямая соединительная линия 185"/>
                  <p:cNvCxnSpPr/>
                  <p:nvPr/>
                </p:nvCxnSpPr>
                <p:spPr>
                  <a:xfrm rot="5400000">
                    <a:off x="-1711049" y="3428062"/>
                    <a:ext cx="6856122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7" name="Прямая соединительная линия 186"/>
                  <p:cNvCxnSpPr/>
                  <p:nvPr/>
                </p:nvCxnSpPr>
                <p:spPr>
                  <a:xfrm rot="5400000">
                    <a:off x="-1425886" y="3428062"/>
                    <a:ext cx="6856122" cy="0"/>
                  </a:xfrm>
                  <a:prstGeom prst="line">
                    <a:avLst/>
                  </a:prstGeom>
                  <a:ln w="28575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71" name="Прямая соединительная линия 170"/>
                <p:cNvCxnSpPr/>
                <p:nvPr/>
              </p:nvCxnSpPr>
              <p:spPr>
                <a:xfrm rot="5400000">
                  <a:off x="2857354" y="3429094"/>
                  <a:ext cx="6859773" cy="0"/>
                </a:xfrm>
                <a:prstGeom prst="line">
                  <a:avLst/>
                </a:prstGeom>
                <a:ln w="28575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Прямая соединительная линия 171"/>
                <p:cNvCxnSpPr/>
                <p:nvPr/>
              </p:nvCxnSpPr>
              <p:spPr>
                <a:xfrm rot="5400000">
                  <a:off x="3142518" y="3429094"/>
                  <a:ext cx="6859773" cy="0"/>
                </a:xfrm>
                <a:prstGeom prst="line">
                  <a:avLst/>
                </a:prstGeom>
                <a:ln w="28575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Прямая соединительная линия 172"/>
                <p:cNvCxnSpPr/>
                <p:nvPr/>
              </p:nvCxnSpPr>
              <p:spPr>
                <a:xfrm rot="5400000">
                  <a:off x="3429388" y="3425679"/>
                  <a:ext cx="6859773" cy="6830"/>
                </a:xfrm>
                <a:prstGeom prst="line">
                  <a:avLst/>
                </a:prstGeom>
                <a:ln w="28575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Прямая соединительная линия 173"/>
                <p:cNvCxnSpPr/>
                <p:nvPr/>
              </p:nvCxnSpPr>
              <p:spPr>
                <a:xfrm rot="5400000">
                  <a:off x="3713698" y="3426532"/>
                  <a:ext cx="6859773" cy="5123"/>
                </a:xfrm>
                <a:prstGeom prst="line">
                  <a:avLst/>
                </a:prstGeom>
                <a:ln w="28575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Прямая соединительная линия 33"/>
                <p:cNvCxnSpPr/>
                <p:nvPr/>
              </p:nvCxnSpPr>
              <p:spPr>
                <a:xfrm rot="5400000">
                  <a:off x="4001421" y="3429094"/>
                  <a:ext cx="6859773" cy="0"/>
                </a:xfrm>
                <a:prstGeom prst="line">
                  <a:avLst/>
                </a:prstGeom>
                <a:ln w="28575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Прямая соединительная линия 34"/>
                <p:cNvCxnSpPr/>
                <p:nvPr/>
              </p:nvCxnSpPr>
              <p:spPr>
                <a:xfrm rot="5400000">
                  <a:off x="4284876" y="3429094"/>
                  <a:ext cx="6859773" cy="0"/>
                </a:xfrm>
                <a:prstGeom prst="line">
                  <a:avLst/>
                </a:prstGeom>
                <a:ln w="28575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Прямая соединительная линия 35"/>
                <p:cNvCxnSpPr/>
                <p:nvPr/>
              </p:nvCxnSpPr>
              <p:spPr>
                <a:xfrm rot="5400000">
                  <a:off x="4572601" y="3426533"/>
                  <a:ext cx="6859773" cy="5122"/>
                </a:xfrm>
                <a:prstGeom prst="line">
                  <a:avLst/>
                </a:prstGeom>
                <a:ln w="28575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Прямая соединительная линия 177"/>
                <p:cNvCxnSpPr/>
                <p:nvPr/>
              </p:nvCxnSpPr>
              <p:spPr>
                <a:xfrm rot="5400000">
                  <a:off x="4856910" y="3425679"/>
                  <a:ext cx="6859773" cy="6830"/>
                </a:xfrm>
                <a:prstGeom prst="line">
                  <a:avLst/>
                </a:prstGeom>
                <a:ln w="28575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Прямая соединительная линия 178"/>
                <p:cNvCxnSpPr/>
                <p:nvPr/>
              </p:nvCxnSpPr>
              <p:spPr>
                <a:xfrm rot="5400000">
                  <a:off x="5141219" y="3426532"/>
                  <a:ext cx="6859773" cy="5123"/>
                </a:xfrm>
                <a:prstGeom prst="line">
                  <a:avLst/>
                </a:prstGeom>
                <a:ln w="28575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Прямая соединительная линия 179"/>
                <p:cNvCxnSpPr/>
                <p:nvPr/>
              </p:nvCxnSpPr>
              <p:spPr>
                <a:xfrm rot="5400000">
                  <a:off x="5428943" y="3429094"/>
                  <a:ext cx="6859773" cy="0"/>
                </a:xfrm>
                <a:prstGeom prst="line">
                  <a:avLst/>
                </a:prstGeom>
                <a:ln w="28575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324" name="Группа 71"/>
              <p:cNvGrpSpPr>
                <a:grpSpLocks/>
              </p:cNvGrpSpPr>
              <p:nvPr/>
            </p:nvGrpSpPr>
            <p:grpSpPr bwMode="auto">
              <a:xfrm>
                <a:off x="0" y="284359"/>
                <a:ext cx="9146624" cy="6290160"/>
                <a:chOff x="0" y="284360"/>
                <a:chExt cx="9144000" cy="6290160"/>
              </a:xfrm>
            </p:grpSpPr>
            <p:grpSp>
              <p:nvGrpSpPr>
                <p:cNvPr id="13326" name="Группа 49"/>
                <p:cNvGrpSpPr>
                  <a:grpSpLocks/>
                </p:cNvGrpSpPr>
                <p:nvPr/>
              </p:nvGrpSpPr>
              <p:grpSpPr bwMode="auto">
                <a:xfrm>
                  <a:off x="0" y="284360"/>
                  <a:ext cx="9144000" cy="1144810"/>
                  <a:chOff x="0" y="284360"/>
                  <a:chExt cx="9144000" cy="1144810"/>
                </a:xfrm>
              </p:grpSpPr>
              <p:cxnSp>
                <p:nvCxnSpPr>
                  <p:cNvPr id="163" name="Прямая соединительная линия 162"/>
                  <p:cNvCxnSpPr/>
                  <p:nvPr/>
                </p:nvCxnSpPr>
                <p:spPr>
                  <a:xfrm>
                    <a:off x="0" y="283967"/>
                    <a:ext cx="9144000" cy="3651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Прямая соединительная линия 163"/>
                  <p:cNvCxnSpPr/>
                  <p:nvPr/>
                </p:nvCxnSpPr>
                <p:spPr>
                  <a:xfrm>
                    <a:off x="0" y="568726"/>
                    <a:ext cx="9144000" cy="3651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Прямая соединительная линия 164"/>
                  <p:cNvCxnSpPr/>
                  <p:nvPr/>
                </p:nvCxnSpPr>
                <p:spPr>
                  <a:xfrm>
                    <a:off x="0" y="853485"/>
                    <a:ext cx="9144000" cy="5477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Прямая соединительная линия 165"/>
                  <p:cNvCxnSpPr/>
                  <p:nvPr/>
                </p:nvCxnSpPr>
                <p:spPr>
                  <a:xfrm>
                    <a:off x="0" y="1143721"/>
                    <a:ext cx="9144000" cy="0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Прямая соединительная линия 166"/>
                  <p:cNvCxnSpPr/>
                  <p:nvPr/>
                </p:nvCxnSpPr>
                <p:spPr>
                  <a:xfrm>
                    <a:off x="0" y="1428480"/>
                    <a:ext cx="9144000" cy="0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327" name="Группа 50"/>
                <p:cNvGrpSpPr>
                  <a:grpSpLocks/>
                </p:cNvGrpSpPr>
                <p:nvPr/>
              </p:nvGrpSpPr>
              <p:grpSpPr bwMode="auto">
                <a:xfrm>
                  <a:off x="0" y="1714324"/>
                  <a:ext cx="9144000" cy="1144808"/>
                  <a:chOff x="0" y="285564"/>
                  <a:chExt cx="9144000" cy="1144808"/>
                </a:xfrm>
              </p:grpSpPr>
              <p:cxnSp>
                <p:nvCxnSpPr>
                  <p:cNvPr id="158" name="Прямая соединительная линия 157"/>
                  <p:cNvCxnSpPr/>
                  <p:nvPr/>
                </p:nvCxnSpPr>
                <p:spPr>
                  <a:xfrm>
                    <a:off x="0" y="253447"/>
                    <a:ext cx="9144000" cy="0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Прямая соединительная линия 158"/>
                  <p:cNvCxnSpPr/>
                  <p:nvPr/>
                </p:nvCxnSpPr>
                <p:spPr>
                  <a:xfrm>
                    <a:off x="0" y="569237"/>
                    <a:ext cx="9144000" cy="5476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Прямая соединительная линия 159"/>
                  <p:cNvCxnSpPr/>
                  <p:nvPr/>
                </p:nvCxnSpPr>
                <p:spPr>
                  <a:xfrm>
                    <a:off x="0" y="855821"/>
                    <a:ext cx="9144000" cy="3651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Прямая соединительная линия 160"/>
                  <p:cNvCxnSpPr/>
                  <p:nvPr/>
                </p:nvCxnSpPr>
                <p:spPr>
                  <a:xfrm>
                    <a:off x="0" y="1146057"/>
                    <a:ext cx="9144000" cy="0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Прямая соединительная линия 161"/>
                  <p:cNvCxnSpPr/>
                  <p:nvPr/>
                </p:nvCxnSpPr>
                <p:spPr>
                  <a:xfrm>
                    <a:off x="0" y="1430816"/>
                    <a:ext cx="9144000" cy="0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328" name="Группа 56"/>
                <p:cNvGrpSpPr>
                  <a:grpSpLocks/>
                </p:cNvGrpSpPr>
                <p:nvPr/>
              </p:nvGrpSpPr>
              <p:grpSpPr bwMode="auto">
                <a:xfrm>
                  <a:off x="0" y="3144286"/>
                  <a:ext cx="9144000" cy="1144810"/>
                  <a:chOff x="0" y="286766"/>
                  <a:chExt cx="9144000" cy="1144810"/>
                </a:xfrm>
              </p:grpSpPr>
              <p:cxnSp>
                <p:nvCxnSpPr>
                  <p:cNvPr id="153" name="Прямая соединительная линия 152"/>
                  <p:cNvCxnSpPr/>
                  <p:nvPr/>
                </p:nvCxnSpPr>
                <p:spPr>
                  <a:xfrm>
                    <a:off x="0" y="286815"/>
                    <a:ext cx="9144000" cy="0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Прямая соединительная линия 153"/>
                  <p:cNvCxnSpPr/>
                  <p:nvPr/>
                </p:nvCxnSpPr>
                <p:spPr>
                  <a:xfrm>
                    <a:off x="0" y="571575"/>
                    <a:ext cx="9144000" cy="3651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Прямая соединительная линия 154"/>
                  <p:cNvCxnSpPr/>
                  <p:nvPr/>
                </p:nvCxnSpPr>
                <p:spPr>
                  <a:xfrm>
                    <a:off x="0" y="856334"/>
                    <a:ext cx="9144000" cy="5476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Прямая соединительная линия 155"/>
                  <p:cNvCxnSpPr/>
                  <p:nvPr/>
                </p:nvCxnSpPr>
                <p:spPr>
                  <a:xfrm>
                    <a:off x="0" y="1142918"/>
                    <a:ext cx="9144000" cy="3651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Прямая соединительная линия 156"/>
                  <p:cNvCxnSpPr/>
                  <p:nvPr/>
                </p:nvCxnSpPr>
                <p:spPr>
                  <a:xfrm>
                    <a:off x="0" y="1431328"/>
                    <a:ext cx="9144000" cy="0"/>
                  </a:xfrm>
                  <a:prstGeom prst="line">
                    <a:avLst/>
                  </a:prstGeom>
                  <a:ln w="19050">
                    <a:solidFill>
                      <a:schemeClr val="accent5">
                        <a:lumMod val="40000"/>
                        <a:lumOff val="60000"/>
                        <a:alpha val="84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5" name="Прямая соединительная линия 10"/>
                <p:cNvCxnSpPr/>
                <p:nvPr/>
              </p:nvCxnSpPr>
              <p:spPr>
                <a:xfrm>
                  <a:off x="0" y="4569955"/>
                  <a:ext cx="9144000" cy="3651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Прямая соединительная линия 145"/>
                <p:cNvCxnSpPr/>
                <p:nvPr/>
              </p:nvCxnSpPr>
              <p:spPr>
                <a:xfrm>
                  <a:off x="0" y="4858365"/>
                  <a:ext cx="9144000" cy="0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Прямая соединительная линия 146"/>
                <p:cNvCxnSpPr/>
                <p:nvPr/>
              </p:nvCxnSpPr>
              <p:spPr>
                <a:xfrm>
                  <a:off x="0" y="5144950"/>
                  <a:ext cx="9144000" cy="0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Прямая соединительная линия 147"/>
                <p:cNvCxnSpPr/>
                <p:nvPr/>
              </p:nvCxnSpPr>
              <p:spPr>
                <a:xfrm>
                  <a:off x="0" y="5429709"/>
                  <a:ext cx="9144000" cy="0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Прямая соединительная линия 148"/>
                <p:cNvCxnSpPr/>
                <p:nvPr/>
              </p:nvCxnSpPr>
              <p:spPr>
                <a:xfrm>
                  <a:off x="0" y="5714468"/>
                  <a:ext cx="9144000" cy="0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Прямая соединительная линия 149"/>
                <p:cNvCxnSpPr/>
                <p:nvPr/>
              </p:nvCxnSpPr>
              <p:spPr>
                <a:xfrm>
                  <a:off x="0" y="5999227"/>
                  <a:ext cx="9144000" cy="5476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Прямая соединительная линия 150"/>
                <p:cNvCxnSpPr/>
                <p:nvPr/>
              </p:nvCxnSpPr>
              <p:spPr>
                <a:xfrm>
                  <a:off x="0" y="6283986"/>
                  <a:ext cx="9144000" cy="5476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Прямая соединительная линия 151"/>
                <p:cNvCxnSpPr/>
                <p:nvPr/>
              </p:nvCxnSpPr>
              <p:spPr>
                <a:xfrm>
                  <a:off x="0" y="6570570"/>
                  <a:ext cx="9144000" cy="3651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40000"/>
                      <a:lumOff val="60000"/>
                      <a:alpha val="84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1" name="Прямая соединительная линия 140"/>
              <p:cNvCxnSpPr/>
              <p:nvPr/>
            </p:nvCxnSpPr>
            <p:spPr>
              <a:xfrm rot="5400000">
                <a:off x="4714964" y="3426532"/>
                <a:ext cx="6859773" cy="5124"/>
              </a:xfrm>
              <a:prstGeom prst="line">
                <a:avLst/>
              </a:prstGeom>
              <a:ln w="19050">
                <a:solidFill>
                  <a:srgbClr val="FF0000">
                    <a:alpha val="84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6" name="Rectangle 5"/>
          <p:cNvSpPr txBox="1">
            <a:spLocks noChangeArrowheads="1"/>
          </p:cNvSpPr>
          <p:nvPr/>
        </p:nvSpPr>
        <p:spPr>
          <a:xfrm>
            <a:off x="459767" y="1591614"/>
            <a:ext cx="7143750" cy="2928937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6000" b="1" i="1" kern="0" dirty="0" smtClean="0">
                <a:solidFill>
                  <a:srgbClr val="00B050"/>
                </a:solidFill>
                <a:latin typeface="Monotype Corsiva" pitchFamily="66" charset="0"/>
              </a:rPr>
              <a:t>Математический </a:t>
            </a:r>
          </a:p>
          <a:p>
            <a:pPr marL="342900" indent="-342900"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6000" b="1" i="1" kern="0" dirty="0" smtClean="0">
                <a:solidFill>
                  <a:srgbClr val="00B050"/>
                </a:solidFill>
                <a:latin typeface="Monotype Corsiva" pitchFamily="66" charset="0"/>
              </a:rPr>
              <a:t>диктант</a:t>
            </a:r>
            <a:endParaRPr lang="ru-RU" sz="6000" b="1" i="1" kern="0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pic>
        <p:nvPicPr>
          <p:cNvPr id="13320" name="Picture 96" descr="C:\Documents and Settings\1\Мои документы\Мои рисунки\12.jpg"/>
          <p:cNvPicPr>
            <a:picLocks noChangeAspect="1" noChangeArrowheads="1"/>
          </p:cNvPicPr>
          <p:nvPr/>
        </p:nvPicPr>
        <p:blipFill>
          <a:blip r:embed="rId3" cstate="print">
            <a:lum bright="2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508500"/>
            <a:ext cx="1881187" cy="203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6408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С</a:t>
            </a:r>
            <a:r>
              <a:rPr lang="ru-RU" sz="4800" dirty="0" smtClean="0"/>
              <a:t>) </a:t>
            </a:r>
            <a:r>
              <a:rPr lang="ru-RU" sz="5400" dirty="0" smtClean="0"/>
              <a:t>Уравнение Х</a:t>
            </a:r>
            <a:r>
              <a:rPr lang="ru-RU" sz="5400" baseline="30000" dirty="0" smtClean="0"/>
              <a:t>2</a:t>
            </a:r>
            <a:r>
              <a:rPr lang="ru-RU" sz="5400" dirty="0" smtClean="0"/>
              <a:t> + 4 =0 не имеет корней</a:t>
            </a:r>
            <a:endParaRPr lang="ru-RU" sz="5400" dirty="0"/>
          </a:p>
          <a:p>
            <a:pPr marL="0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20495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А</a:t>
            </a:r>
            <a:r>
              <a:rPr lang="ru-RU" sz="4800" dirty="0" smtClean="0"/>
              <a:t>) В уравнении </a:t>
            </a:r>
            <a:r>
              <a:rPr lang="ru-RU" sz="4800" dirty="0"/>
              <a:t>Х</a:t>
            </a:r>
            <a:r>
              <a:rPr lang="ru-RU" sz="4800" baseline="30000" dirty="0"/>
              <a:t>2 </a:t>
            </a:r>
            <a:r>
              <a:rPr lang="ru-RU" sz="4800" dirty="0"/>
              <a:t>-</a:t>
            </a:r>
            <a:r>
              <a:rPr lang="ru-RU" sz="4800" dirty="0" smtClean="0"/>
              <a:t>5Х+3=0 сумма корней равна -5.</a:t>
            </a:r>
            <a:endParaRPr lang="ru-RU" sz="48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335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216</TotalTime>
  <Words>542</Words>
  <Application>Microsoft Office PowerPoint</Application>
  <PresentationFormat>Экран (4:3)</PresentationFormat>
  <Paragraphs>350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Справедливость</vt:lpstr>
      <vt:lpstr>Презентация PowerPoint</vt:lpstr>
      <vt:lpstr>Презентация PowerPoint</vt:lpstr>
      <vt:lpstr>Презентация PowerPoint</vt:lpstr>
      <vt:lpstr>Цели урока:</vt:lpstr>
      <vt:lpstr>Презентация PowerPoint</vt:lpstr>
      <vt:lpstr>Кроссворд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Джеймс Джозеф Сильвестр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Ирина</cp:lastModifiedBy>
  <cp:revision>17</cp:revision>
  <dcterms:created xsi:type="dcterms:W3CDTF">2014-01-21T17:23:51Z</dcterms:created>
  <dcterms:modified xsi:type="dcterms:W3CDTF">2014-01-25T18:23:11Z</dcterms:modified>
</cp:coreProperties>
</file>