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70" r:id="rId2"/>
  </p:sldMasterIdLst>
  <p:sldIdLst>
    <p:sldId id="256" r:id="rId3"/>
    <p:sldId id="257" r:id="rId4"/>
    <p:sldId id="258" r:id="rId5"/>
    <p:sldId id="259" r:id="rId6"/>
    <p:sldId id="261" r:id="rId7"/>
    <p:sldId id="265" r:id="rId8"/>
    <p:sldId id="260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325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325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325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5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5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5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5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6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6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6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6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6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6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6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6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326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7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7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7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7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7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7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7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7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7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327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328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8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8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8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8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328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8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28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328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3289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3290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3291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30100DF-72D3-499D-BAA7-66B85EDAEF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BA4E9-75D0-4933-A891-8169AAC292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74669-80CE-448A-810B-3D496649D5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632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2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2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2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2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2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2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3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3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3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3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3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3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3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3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3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3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4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4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4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4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4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4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4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4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4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4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5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5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5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5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5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635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5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5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5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5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6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6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6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6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6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6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6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6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6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6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7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7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7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7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7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7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7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7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7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7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8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8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8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8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8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8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8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8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8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8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9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9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9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9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9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9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9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9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9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9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0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0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0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0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0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0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0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0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0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0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1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1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1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1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1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1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1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1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1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1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2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2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2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2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2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2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2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2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2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2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3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3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3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3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3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3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3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3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3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3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4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4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4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4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4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4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4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4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4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4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5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5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5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5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5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5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5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5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5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5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6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6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6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6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6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6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6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6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6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6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7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7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7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7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7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7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7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7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7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7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8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8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8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8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8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8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8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8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8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8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9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9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9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9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9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9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9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9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9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9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0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0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0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0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0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0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0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0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0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0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1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1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1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1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1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1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1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1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1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1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2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2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2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2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2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2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2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2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2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2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3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3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3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3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3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3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3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53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5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65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6540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6541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6542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37F53E4-F2F1-451D-AE07-6E8BC6B981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0B651F-C697-4702-AB44-F6449475872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961522-9463-4C67-A2EF-D24A687DF61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FF0DAD-CBFE-4DAD-A68B-0D48BE04C14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499794-2FBF-4651-83EB-D61D2D1583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DDEC5F-0627-4F2E-8FA2-727FDE12E49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D2E193-7569-4C0A-89D0-843FD298221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5AEDA3-A565-4D22-B8AB-04EF0F1454B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B51BC-9B55-4FCE-BBFC-EE4EA50199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85C7BD-C756-41A7-9C67-04468558109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BADC09-E87C-415A-8B26-A97E527BF93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EA87C3-1620-412A-B673-24729A8D07A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52714F5-070F-4C44-9D46-8CA448DED6D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2F0CDAA-6BAA-49A6-BBA3-6A253F0C0E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90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43350"/>
            <a:ext cx="4038600" cy="2190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4198C43-D0AA-47A9-AFAC-0729F5FB63F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90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43350"/>
            <a:ext cx="8229600" cy="2190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F2408A2-9C9A-40D7-801D-A3A079364F5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2E7F5-45C8-4902-BC39-15E554EDEA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00BE3-A50C-4386-A20D-B72130FA5E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31E70-AAA0-4BF9-8F10-9D5F320702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3C1B1-7633-4E73-8A06-DFEDD5F13D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FDC41-F1BA-40C8-B650-0D1A0D0812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853F8-E706-4B01-A6A3-4BB985341E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63B3B-0A61-4423-BA8D-5423671D81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222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2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2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223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223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4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4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4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4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224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5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5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5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5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5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225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225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5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5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5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6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226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6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226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226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22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226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A6EBD992-3493-402C-9237-65220751C91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22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9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552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53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4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5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5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5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5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5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5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5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5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5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5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5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5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5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5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55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AD1564B7-9175-4041-BBC7-5EA8704D7F4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55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55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55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55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0%D0%BD%D0%B4%D0%B5%D0%BB%D1%8C%D1%88%D1%82%D0%B0%D0%BC,_%D0%9D%D0%B0%D0%B4%D0%B5%D0%B6%D0%B4%D0%B0_%D0%AF%D0%BA%D0%BE%D0%B2%D0%BB%D0%B5%D0%B2%D0%BD%D0%B0" TargetMode="External"/><Relationship Id="rId3" Type="http://schemas.openxmlformats.org/officeDocument/2006/relationships/hyperlink" Target="http://ru.wikipedia.org/wiki/1928" TargetMode="External"/><Relationship Id="rId7" Type="http://schemas.openxmlformats.org/officeDocument/2006/relationships/hyperlink" Target="http://ru.wikipedia.org/wiki/%D0%A2%D0%B0%D1%88%D0%BA%D0%B5%D0%BD%D1%82" TargetMode="External"/><Relationship Id="rId2" Type="http://schemas.openxmlformats.org/officeDocument/2006/relationships/hyperlink" Target="http://ru.wikipedia.org/wiki/1_%D0%B0%D0%BF%D1%80%D0%B5%D0%BB%D1%8F" TargetMode="Externa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://ru.wikipedia.org/wiki/%D0%92%D1%82%D0%BE%D1%80%D0%B0%D1%8F_%D0%BC%D0%B8%D1%80%D0%BE%D0%B2%D0%B0%D1%8F_%D0%B2%D0%BE%D0%B9%D0%BD%D0%B0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://ru.wikipedia.org/wiki/1942" TargetMode="External"/><Relationship Id="rId10" Type="http://schemas.openxmlformats.org/officeDocument/2006/relationships/hyperlink" Target="http://ru.wikipedia.org/wiki/%D0%A7%D1%83%D0%BA%D0%BE%D0%B2%D1%81%D0%BA%D0%B8%D0%B9,_%D0%9A%D0%BE%D1%80%D0%BD%D0%B5%D0%B9_%D0%98%D0%B2%D0%B0%D0%BD%D0%BE%D0%B2%D0%B8%D1%87" TargetMode="External"/><Relationship Id="rId4" Type="http://schemas.openxmlformats.org/officeDocument/2006/relationships/hyperlink" Target="http://ru.wikipedia.org/wiki/%D0%9A%D0%B0%D0%BB%D1%83%D0%B6%D1%81%D0%BA%D0%B0%D1%8F_%D0%BE%D0%B1%D0%BB%D0%B0%D1%81%D1%82%D1%8C" TargetMode="External"/><Relationship Id="rId9" Type="http://schemas.openxmlformats.org/officeDocument/2006/relationships/hyperlink" Target="http://ru.wikipedia.org/wiki/%D0%90%D1%85%D0%BC%D0%B0%D1%82%D0%BE%D0%B2%D0%B0,_%D0%90%D0%BD%D0%BD%D0%B0_%D0%90%D0%BD%D0%B4%D1%80%D0%B5%D0%B5%D0%B2%D0%BD%D0%B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46" TargetMode="External"/><Relationship Id="rId2" Type="http://schemas.openxmlformats.org/officeDocument/2006/relationships/hyperlink" Target="http://ru.wikipedia.org/wiki/1944" TargetMode="Externa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57" TargetMode="External"/><Relationship Id="rId2" Type="http://schemas.openxmlformats.org/officeDocument/2006/relationships/hyperlink" Target="http://ru.wikipedia.org/wiki/1946" TargetMode="Externa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/>
              <a:t>Берестов Валентин Дмитриевич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sz="4000" b="1"/>
              <a:t>Биография</a:t>
            </a:r>
            <a:br>
              <a:rPr lang="ru-RU" sz="4000" b="1"/>
            </a:br>
            <a:endParaRPr lang="ru-RU" sz="4000" b="1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5638800"/>
            <a:ext cx="4038600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/>
              <a:t>Валентин Дмитриевич Берестов</a:t>
            </a:r>
            <a:r>
              <a:rPr lang="ru-RU" sz="2000"/>
              <a:t>— русский детский поэт, писатель, переводчик. 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572000" y="1828800"/>
            <a:ext cx="4319588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/>
              <a:t>Валентин Берестов родился </a:t>
            </a:r>
            <a:r>
              <a:rPr lang="ru-RU">
                <a:hlinkClick r:id="rId2" tooltip="1 апреля"/>
              </a:rPr>
              <a:t>1 апреля</a:t>
            </a:r>
            <a:r>
              <a:rPr lang="ru-RU"/>
              <a:t> </a:t>
            </a:r>
            <a:r>
              <a:rPr lang="ru-RU">
                <a:hlinkClick r:id="rId3" tooltip="1928"/>
              </a:rPr>
              <a:t>1928</a:t>
            </a:r>
            <a:r>
              <a:rPr lang="ru-RU"/>
              <a:t> года в </a:t>
            </a:r>
            <a:r>
              <a:rPr lang="ru-RU">
                <a:hlinkClick r:id="rId4" tooltip="Калужская область"/>
              </a:rPr>
              <a:t>Калужской области</a:t>
            </a:r>
            <a:r>
              <a:rPr lang="ru-RU"/>
              <a:t>. Читать будущий поэт научился в четыре года. В </a:t>
            </a:r>
            <a:r>
              <a:rPr lang="ru-RU">
                <a:hlinkClick r:id="rId5" tooltip="1942"/>
              </a:rPr>
              <a:t>1942</a:t>
            </a:r>
            <a:r>
              <a:rPr lang="ru-RU"/>
              <a:t> году, во время </a:t>
            </a:r>
            <a:r>
              <a:rPr lang="ru-RU">
                <a:hlinkClick r:id="rId6" tooltip="Вторая мировая война"/>
              </a:rPr>
              <a:t>Второй мировой войны</a:t>
            </a:r>
            <a:r>
              <a:rPr lang="ru-RU"/>
              <a:t>, семья Берестовых оказалась в эвакуации в </a:t>
            </a:r>
            <a:r>
              <a:rPr lang="ru-RU">
                <a:hlinkClick r:id="rId7" tooltip="Ташкент"/>
              </a:rPr>
              <a:t>Ташкенте</a:t>
            </a:r>
            <a:r>
              <a:rPr lang="ru-RU"/>
              <a:t>. Там ему посчастливилось познакомиться с </a:t>
            </a:r>
            <a:r>
              <a:rPr lang="ru-RU">
                <a:hlinkClick r:id="rId8" tooltip="Мандельштам, Надежда Яковлевна"/>
              </a:rPr>
              <a:t>Надеждой Мандельштам</a:t>
            </a:r>
            <a:r>
              <a:rPr lang="ru-RU"/>
              <a:t>, которая познакомила его с </a:t>
            </a:r>
            <a:r>
              <a:rPr lang="ru-RU">
                <a:hlinkClick r:id="rId9" tooltip="Ахматова, Анна Андреевна"/>
              </a:rPr>
              <a:t>Анной Ахматовой</a:t>
            </a:r>
            <a:r>
              <a:rPr lang="ru-RU"/>
              <a:t>. Затем состоялась встреча с </a:t>
            </a:r>
            <a:r>
              <a:rPr lang="ru-RU">
                <a:hlinkClick r:id="rId10" tooltip="Чуковский, Корней Иванович"/>
              </a:rPr>
              <a:t>Корнеем Чуковским</a:t>
            </a:r>
            <a:r>
              <a:rPr lang="ru-RU"/>
              <a:t>, сыгравшим большую роль в судьбе Валентина Берестова. </a:t>
            </a: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" y="533400"/>
            <a:ext cx="3581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4" grpId="1"/>
      <p:bldP spid="5126" grpId="0" build="p"/>
      <p:bldP spid="5126" grpId="1" build="p"/>
      <p:bldP spid="5127" grpId="0"/>
      <p:bldP spid="512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В </a:t>
            </a:r>
            <a:r>
              <a:rPr lang="ru-RU" sz="2000">
                <a:hlinkClick r:id="rId2" tooltip="1944"/>
              </a:rPr>
              <a:t>1944</a:t>
            </a:r>
            <a:r>
              <a:rPr lang="ru-RU" sz="2000"/>
              <a:t> году семья Берестовых перебралась в Подмосковье. Валентин Берестов закончил исторический факультет. В </a:t>
            </a:r>
            <a:r>
              <a:rPr lang="ru-RU" sz="2000">
                <a:hlinkClick r:id="rId3" tooltip="1946"/>
              </a:rPr>
              <a:t>1946</a:t>
            </a:r>
            <a:r>
              <a:rPr lang="ru-RU" sz="2000"/>
              <a:t> году, ещё в студенческие годы, Берестов впервые поехал на археологические раскопки. Первые его публикации взрослых стихов в журнале «Юность» как раз и были посвящены этой экзотической профессии и стали излюбленной темой. </a:t>
            </a:r>
          </a:p>
          <a:p>
            <a:pPr>
              <a:lnSpc>
                <a:spcPct val="90000"/>
              </a:lnSpc>
            </a:pPr>
            <a:endParaRPr lang="ru-RU" sz="2000"/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762000"/>
            <a:ext cx="3581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uild="p"/>
      <p:bldP spid="6151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8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Первые произведения опубликовал в журнале «Смена» в </a:t>
            </a:r>
            <a:r>
              <a:rPr lang="ru-RU" sz="2400">
                <a:hlinkClick r:id="rId2" tooltip="1946"/>
              </a:rPr>
              <a:t>1946</a:t>
            </a:r>
            <a:r>
              <a:rPr lang="ru-RU" sz="2400"/>
              <a:t> г. Первый поэтический сборник «Отплытие» и первая детская книжка для дошкольников «Про машину» вышли в </a:t>
            </a:r>
            <a:r>
              <a:rPr lang="ru-RU" sz="2400">
                <a:hlinkClick r:id="rId3" tooltip="1957"/>
              </a:rPr>
              <a:t>1957</a:t>
            </a:r>
            <a:r>
              <a:rPr lang="ru-RU" sz="2400"/>
              <a:t> году. Затем читатели познакомились со сборниками стихов и сказок «Весёлое лето», «Картинки в лужах», «Улыбка», «Семейная фотография»и  другие. </a:t>
            </a:r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914400"/>
            <a:ext cx="3352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sz="4000" b="1"/>
              <a:t>Весёлое лето</a:t>
            </a:r>
            <a:br>
              <a:rPr lang="ru-RU" sz="4000" b="1"/>
            </a:br>
            <a:endParaRPr lang="ru-RU" sz="4000" b="1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4038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/>
              <a:t>Лето, лето к нам пришло!</a:t>
            </a:r>
            <a:br>
              <a:rPr lang="ru-RU" sz="1600"/>
            </a:br>
            <a:r>
              <a:rPr lang="ru-RU" sz="1600"/>
              <a:t>Стало сухо и тепло.</a:t>
            </a:r>
            <a:br>
              <a:rPr lang="ru-RU" sz="1600"/>
            </a:br>
            <a:r>
              <a:rPr lang="ru-RU" sz="1600"/>
              <a:t>По дорожке</a:t>
            </a:r>
            <a:br>
              <a:rPr lang="ru-RU" sz="1600"/>
            </a:br>
            <a:r>
              <a:rPr lang="ru-RU" sz="1600"/>
              <a:t>Прямиком</a:t>
            </a:r>
            <a:br>
              <a:rPr lang="ru-RU" sz="1600"/>
            </a:br>
            <a:r>
              <a:rPr lang="ru-RU" sz="1600"/>
              <a:t>Ходят ножки</a:t>
            </a:r>
            <a:br>
              <a:rPr lang="ru-RU" sz="1600"/>
            </a:br>
            <a:r>
              <a:rPr lang="ru-RU" sz="1600"/>
              <a:t>Босиком.</a:t>
            </a:r>
            <a:br>
              <a:rPr lang="ru-RU" sz="1600"/>
            </a:br>
            <a:r>
              <a:rPr lang="ru-RU" sz="1600"/>
              <a:t>Кружат пчелы,</a:t>
            </a:r>
            <a:br>
              <a:rPr lang="ru-RU" sz="1600"/>
            </a:br>
            <a:r>
              <a:rPr lang="ru-RU" sz="1600"/>
              <a:t>Вьются птицы,</a:t>
            </a:r>
            <a:br>
              <a:rPr lang="ru-RU" sz="1600"/>
            </a:br>
            <a:r>
              <a:rPr lang="ru-RU" sz="1600"/>
              <a:t>А Маринка</a:t>
            </a:r>
            <a:br>
              <a:rPr lang="ru-RU" sz="1600"/>
            </a:br>
            <a:r>
              <a:rPr lang="ru-RU" sz="1600"/>
              <a:t>Веселится.</a:t>
            </a:r>
            <a:endParaRPr lang="en-US" sz="1600"/>
          </a:p>
          <a:p>
            <a:pPr>
              <a:lnSpc>
                <a:spcPct val="80000"/>
              </a:lnSpc>
            </a:pPr>
            <a:r>
              <a:rPr lang="ru-RU" sz="1600"/>
              <a:t>Увидала петуха:</a:t>
            </a:r>
            <a:br>
              <a:rPr lang="ru-RU" sz="1600"/>
            </a:br>
            <a:r>
              <a:rPr lang="ru-RU" sz="1600"/>
              <a:t>- Посмотрите! Ха-ха-ха!</a:t>
            </a:r>
            <a:br>
              <a:rPr lang="ru-RU" sz="1600"/>
            </a:br>
            <a:r>
              <a:rPr lang="ru-RU" sz="1600"/>
              <a:t>Удивительный петух:</a:t>
            </a:r>
            <a:br>
              <a:rPr lang="ru-RU" sz="1600"/>
            </a:br>
            <a:r>
              <a:rPr lang="ru-RU" sz="1600"/>
              <a:t>Сверху перья, снизу - пух!</a:t>
            </a:r>
            <a:br>
              <a:rPr lang="ru-RU" sz="1600"/>
            </a:br>
            <a:r>
              <a:rPr lang="ru-RU" sz="1600"/>
              <a:t>Увидала поросенка,</a:t>
            </a:r>
            <a:br>
              <a:rPr lang="ru-RU" sz="1600"/>
            </a:br>
            <a:r>
              <a:rPr lang="ru-RU" sz="1600"/>
              <a:t>Улыбается девчонка:</a:t>
            </a:r>
            <a:br>
              <a:rPr lang="ru-RU" sz="1600"/>
            </a:br>
            <a:r>
              <a:rPr lang="ru-RU" sz="1600"/>
              <a:t>- Кто от курицы бежит,</a:t>
            </a:r>
            <a:br>
              <a:rPr lang="ru-RU" sz="1600"/>
            </a:br>
            <a:r>
              <a:rPr lang="ru-RU" sz="1600"/>
              <a:t>На всю улицу визжит, Вместо хвостика крючок,</a:t>
            </a:r>
            <a:br>
              <a:rPr lang="ru-RU" sz="1600"/>
            </a:br>
            <a:r>
              <a:rPr lang="ru-RU" sz="1600"/>
              <a:t>Вместо носа пятачок,</a:t>
            </a:r>
            <a:br>
              <a:rPr lang="ru-RU" sz="1600"/>
            </a:br>
            <a:r>
              <a:rPr lang="ru-RU" sz="1600"/>
              <a:t>Пятачок</a:t>
            </a:r>
            <a:br>
              <a:rPr lang="ru-RU" sz="1600"/>
            </a:br>
            <a:r>
              <a:rPr lang="ru-RU" sz="1600"/>
              <a:t>Дырявый,</a:t>
            </a:r>
            <a:br>
              <a:rPr lang="ru-RU" sz="1600"/>
            </a:br>
            <a:r>
              <a:rPr lang="ru-RU" sz="1600"/>
              <a:t>А крючок</a:t>
            </a:r>
            <a:br>
              <a:rPr lang="ru-RU" sz="1600"/>
            </a:br>
            <a:r>
              <a:rPr lang="ru-RU" sz="1600"/>
              <a:t>Вертлявый?</a:t>
            </a:r>
            <a:br>
              <a:rPr lang="ru-RU" sz="1600"/>
            </a:br>
            <a:r>
              <a:rPr lang="ru-RU" sz="1600"/>
              <a:t>А Барбос,</a:t>
            </a:r>
            <a:br>
              <a:rPr lang="ru-RU" sz="1600"/>
            </a:br>
            <a:r>
              <a:rPr lang="ru-RU" sz="1600"/>
              <a:t>Рыжий пес, </a:t>
            </a: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3175" y="0"/>
            <a:ext cx="27908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20" name="AutoShape 8" descr="deti"/>
          <p:cNvSpPr>
            <a:spLocks noChangeAspect="1" noChangeArrowheads="1"/>
          </p:cNvSpPr>
          <p:nvPr/>
        </p:nvSpPr>
        <p:spPr bwMode="auto">
          <a:xfrm>
            <a:off x="3175000" y="50704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13323" name="AutoShape 11" descr="deti"/>
          <p:cNvSpPr>
            <a:spLocks noChangeAspect="1" noChangeArrowheads="1"/>
          </p:cNvSpPr>
          <p:nvPr/>
        </p:nvSpPr>
        <p:spPr bwMode="auto">
          <a:xfrm>
            <a:off x="3175000" y="50704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3352800"/>
            <a:ext cx="4038600" cy="3810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/>
              <a:t>Рассмешил ее до слез.</a:t>
            </a:r>
            <a:br>
              <a:rPr lang="ru-RU" sz="1600"/>
            </a:br>
            <a:r>
              <a:rPr lang="ru-RU" sz="1600"/>
              <a:t>Он бежит не за котом,</a:t>
            </a:r>
            <a:br>
              <a:rPr lang="ru-RU" sz="1600"/>
            </a:br>
            <a:r>
              <a:rPr lang="ru-RU" sz="1600"/>
              <a:t>А за собственным хвостом.</a:t>
            </a:r>
            <a:br>
              <a:rPr lang="ru-RU" sz="1600"/>
            </a:br>
            <a:r>
              <a:rPr lang="ru-RU" sz="1600"/>
              <a:t>Хитрый хвостик вьется,</a:t>
            </a:r>
            <a:br>
              <a:rPr lang="ru-RU" sz="1600"/>
            </a:br>
            <a:r>
              <a:rPr lang="ru-RU" sz="1600"/>
              <a:t>В зубы не дается.</a:t>
            </a:r>
            <a:br>
              <a:rPr lang="ru-RU" sz="1600"/>
            </a:br>
            <a:r>
              <a:rPr lang="ru-RU" sz="1600"/>
              <a:t>Пес уныло ковыляет,</a:t>
            </a:r>
            <a:br>
              <a:rPr lang="ru-RU" sz="1600"/>
            </a:br>
            <a:r>
              <a:rPr lang="ru-RU" sz="1600"/>
              <a:t>Потому что он устал.</a:t>
            </a:r>
            <a:br>
              <a:rPr lang="ru-RU" sz="1600"/>
            </a:br>
            <a:r>
              <a:rPr lang="ru-RU" sz="1600"/>
              <a:t>Хвостик весело виляет:</a:t>
            </a:r>
            <a:br>
              <a:rPr lang="ru-RU" sz="1600"/>
            </a:br>
            <a:r>
              <a:rPr lang="ru-RU" sz="1600"/>
              <a:t>"Не достал! Не достал!"</a:t>
            </a:r>
            <a:br>
              <a:rPr lang="ru-RU" sz="1600"/>
            </a:br>
            <a:r>
              <a:rPr lang="ru-RU" sz="1600"/>
              <a:t>Ходят ножки</a:t>
            </a:r>
            <a:br>
              <a:rPr lang="ru-RU" sz="1600"/>
            </a:br>
            <a:r>
              <a:rPr lang="ru-RU" sz="1600"/>
              <a:t>Босиком</a:t>
            </a:r>
            <a:br>
              <a:rPr lang="ru-RU" sz="1600"/>
            </a:br>
            <a:r>
              <a:rPr lang="ru-RU" sz="1600"/>
              <a:t>По дорожке</a:t>
            </a:r>
            <a:br>
              <a:rPr lang="ru-RU" sz="1600"/>
            </a:br>
            <a:r>
              <a:rPr lang="ru-RU" sz="1600"/>
              <a:t>Прямиком.</a:t>
            </a:r>
            <a:br>
              <a:rPr lang="ru-RU" sz="1600"/>
            </a:br>
            <a:r>
              <a:rPr lang="ru-RU" sz="1600"/>
              <a:t>Стало сухо и тепло.</a:t>
            </a:r>
            <a:br>
              <a:rPr lang="ru-RU" sz="1600"/>
            </a:br>
            <a:r>
              <a:rPr lang="ru-RU" sz="1600"/>
              <a:t>Лето, лето к нам пришло!</a:t>
            </a:r>
            <a:br>
              <a:rPr lang="ru-RU" sz="1600"/>
            </a:br>
            <a:r>
              <a:rPr lang="ru-RU" sz="1600"/>
              <a:t> </a:t>
            </a:r>
          </a:p>
          <a:p>
            <a:pPr>
              <a:lnSpc>
                <a:spcPct val="80000"/>
              </a:lnSpc>
            </a:pPr>
            <a:r>
              <a:rPr lang="ru-RU" sz="1600"/>
              <a:t/>
            </a:r>
            <a:br>
              <a:rPr lang="ru-RU" sz="1600"/>
            </a:br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decel="100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6" grpId="1"/>
      <p:bldP spid="1332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3810000" cy="6705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/>
              <a:t/>
            </a:r>
            <a:br>
              <a:rPr lang="ru-RU" sz="1600"/>
            </a:br>
            <a:r>
              <a:rPr lang="ru-RU" sz="2000" b="1"/>
              <a:t>Дракон</a:t>
            </a:r>
          </a:p>
          <a:p>
            <a:pPr>
              <a:lnSpc>
                <a:spcPct val="80000"/>
              </a:lnSpc>
            </a:pPr>
            <a:r>
              <a:rPr lang="ru-RU" sz="2000"/>
              <a:t/>
            </a:r>
            <a:br>
              <a:rPr lang="ru-RU" sz="2000"/>
            </a:br>
            <a:r>
              <a:rPr lang="ru-RU" sz="1600"/>
              <a:t/>
            </a:r>
            <a:br>
              <a:rPr lang="ru-RU" sz="1600"/>
            </a:br>
            <a:r>
              <a:rPr lang="ru-RU" sz="1600"/>
              <a:t>В дверь диетической столовой </a:t>
            </a:r>
            <a:br>
              <a:rPr lang="ru-RU" sz="1600"/>
            </a:br>
            <a:r>
              <a:rPr lang="ru-RU" sz="1600"/>
              <a:t>Вошёл дракон семиголовый.</a:t>
            </a:r>
            <a:br>
              <a:rPr lang="ru-RU" sz="1600"/>
            </a:br>
            <a:r>
              <a:rPr lang="ru-RU" sz="1600"/>
              <a:t>Он хором "Здравствуйте!" сказал </a:t>
            </a:r>
            <a:br>
              <a:rPr lang="ru-RU" sz="1600"/>
            </a:br>
            <a:r>
              <a:rPr lang="ru-RU" sz="1600"/>
              <a:t>И, улыбаясь, заказал: </a:t>
            </a:r>
            <a:br>
              <a:rPr lang="ru-RU" sz="1600"/>
            </a:br>
            <a:r>
              <a:rPr lang="ru-RU" sz="1600"/>
              <a:t>- Для этой головы, </a:t>
            </a:r>
            <a:br>
              <a:rPr lang="ru-RU" sz="1600"/>
            </a:br>
            <a:r>
              <a:rPr lang="ru-RU" sz="1600"/>
              <a:t>Пожалуйста, халвы. </a:t>
            </a:r>
            <a:br>
              <a:rPr lang="ru-RU" sz="1600"/>
            </a:br>
            <a:r>
              <a:rPr lang="ru-RU" sz="1600"/>
              <a:t>Для этой пасти - </a:t>
            </a:r>
            <a:br>
              <a:rPr lang="ru-RU" sz="1600"/>
            </a:br>
            <a:r>
              <a:rPr lang="ru-RU" sz="1600"/>
              <a:t>Прочие сласти. </a:t>
            </a:r>
            <a:br>
              <a:rPr lang="ru-RU" sz="1600"/>
            </a:br>
            <a:r>
              <a:rPr lang="ru-RU" sz="1600"/>
              <a:t>Для этой головки - </a:t>
            </a:r>
            <a:br>
              <a:rPr lang="ru-RU" sz="1600"/>
            </a:br>
            <a:r>
              <a:rPr lang="ru-RU" sz="1600"/>
              <a:t>Перловки. </a:t>
            </a:r>
            <a:br>
              <a:rPr lang="ru-RU" sz="1600"/>
            </a:br>
            <a:r>
              <a:rPr lang="ru-RU" sz="1600"/>
              <a:t>Для этой глотки -</a:t>
            </a:r>
            <a:br>
              <a:rPr lang="ru-RU" sz="1600"/>
            </a:br>
            <a:r>
              <a:rPr lang="ru-RU" sz="1600"/>
              <a:t>Селёдки. </a:t>
            </a:r>
            <a:br>
              <a:rPr lang="ru-RU" sz="1600"/>
            </a:br>
            <a:r>
              <a:rPr lang="ru-RU" sz="1600"/>
              <a:t>Для этой башки -</a:t>
            </a:r>
            <a:br>
              <a:rPr lang="ru-RU" sz="1600"/>
            </a:br>
            <a:r>
              <a:rPr lang="ru-RU" sz="1600"/>
              <a:t>Пирожки. </a:t>
            </a:r>
            <a:br>
              <a:rPr lang="ru-RU" sz="1600"/>
            </a:br>
            <a:r>
              <a:rPr lang="ru-RU" sz="1600"/>
              <a:t>Для этой рожи - </a:t>
            </a:r>
            <a:br>
              <a:rPr lang="ru-RU" sz="1600"/>
            </a:br>
            <a:r>
              <a:rPr lang="ru-RU" sz="1600"/>
              <a:t>То же. </a:t>
            </a:r>
            <a:br>
              <a:rPr lang="ru-RU" sz="1600"/>
            </a:br>
            <a:r>
              <a:rPr lang="ru-RU" sz="1600"/>
              <a:t>Для этого личика - </a:t>
            </a:r>
            <a:br>
              <a:rPr lang="ru-RU" sz="1600"/>
            </a:br>
            <a:r>
              <a:rPr lang="ru-RU" sz="1600"/>
              <a:t>Два сдобных куличика. </a:t>
            </a:r>
            <a:br>
              <a:rPr lang="ru-RU" sz="1600"/>
            </a:br>
            <a:r>
              <a:rPr lang="ru-RU" sz="1600"/>
              <a:t>Что ещё? </a:t>
            </a:r>
            <a:br>
              <a:rPr lang="ru-RU" sz="1600"/>
            </a:br>
            <a:r>
              <a:rPr lang="ru-RU" sz="1600"/>
              <a:t>Лимонада бутылку,</a:t>
            </a:r>
            <a:br>
              <a:rPr lang="ru-RU" sz="1600"/>
            </a:br>
            <a:r>
              <a:rPr lang="ru-RU" sz="1600"/>
              <a:t>Семь салфеток, ножик и вилку.</a:t>
            </a:r>
            <a:br>
              <a:rPr lang="ru-RU" sz="1600"/>
            </a:br>
            <a:endParaRPr lang="ru-RU" sz="1600"/>
          </a:p>
          <a:p>
            <a:pPr>
              <a:lnSpc>
                <a:spcPct val="80000"/>
              </a:lnSpc>
            </a:pPr>
            <a:r>
              <a:rPr lang="ru-RU" sz="1600"/>
              <a:t/>
            </a:r>
            <a:br>
              <a:rPr lang="ru-RU" sz="1600"/>
            </a:br>
            <a:endParaRPr lang="ru-RU" sz="1600"/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0"/>
            <a:ext cx="40386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/>
              <a:t>Он руку над партою тянет и тянет...</a:t>
            </a:r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r>
              <a:rPr lang="ru-RU" sz="1600"/>
              <a:t>Он руку над партою тянет и тянет.</a:t>
            </a:r>
            <a:br>
              <a:rPr lang="ru-RU" sz="1600"/>
            </a:br>
            <a:r>
              <a:rPr lang="ru-RU" sz="1600"/>
              <a:t>Неужто никто на него и не взглянет?</a:t>
            </a:r>
            <a:br>
              <a:rPr lang="ru-RU" sz="1600"/>
            </a:br>
            <a:r>
              <a:rPr lang="ru-RU" sz="1600"/>
              <a:t>Не нужно отметок в журнал и в дневник.</a:t>
            </a:r>
            <a:br>
              <a:rPr lang="ru-RU" sz="1600"/>
            </a:br>
            <a:r>
              <a:rPr lang="ru-RU" sz="1600"/>
              <a:t>Довольно того, что он в тайну проник,</a:t>
            </a:r>
            <a:br>
              <a:rPr lang="ru-RU" sz="1600"/>
            </a:br>
            <a:r>
              <a:rPr lang="ru-RU" sz="1600"/>
              <a:t>Что чудо свершилось, задача решилась...</a:t>
            </a:r>
            <a:br>
              <a:rPr lang="ru-RU" sz="1600"/>
            </a:br>
            <a:r>
              <a:rPr lang="ru-RU" sz="1600"/>
              <a:t>Спросите, пожалуйста! Сделайте милость!</a:t>
            </a:r>
            <a:br>
              <a:rPr lang="ru-RU" sz="1600"/>
            </a:br>
            <a:endParaRPr lang="ru-RU" sz="1600"/>
          </a:p>
          <a:p>
            <a:pPr>
              <a:lnSpc>
                <a:spcPct val="80000"/>
              </a:lnSpc>
            </a:pPr>
            <a:endParaRPr lang="ru-RU" sz="1600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4953000" y="3048000"/>
            <a:ext cx="3248025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b="1"/>
              <a:t>Ёлочный шар</a:t>
            </a:r>
          </a:p>
          <a:p>
            <a:pPr algn="ctr"/>
            <a:r>
              <a:rPr lang="ru-RU"/>
              <a:t>Расцветает ландыш в мае,</a:t>
            </a:r>
            <a:br>
              <a:rPr lang="ru-RU"/>
            </a:br>
            <a:r>
              <a:rPr lang="ru-RU"/>
              <a:t>Астра осенью цветет,</a:t>
            </a:r>
            <a:br>
              <a:rPr lang="ru-RU"/>
            </a:br>
            <a:r>
              <a:rPr lang="ru-RU"/>
              <a:t>А зимою расцветаю</a:t>
            </a:r>
            <a:br>
              <a:rPr lang="ru-RU"/>
            </a:br>
            <a:r>
              <a:rPr lang="ru-RU"/>
              <a:t>Я на елке каждый год.</a:t>
            </a:r>
            <a:br>
              <a:rPr lang="ru-RU"/>
            </a:br>
            <a:r>
              <a:rPr lang="ru-RU"/>
              <a:t>Целый день лежал на полке.</a:t>
            </a:r>
            <a:br>
              <a:rPr lang="ru-RU"/>
            </a:br>
            <a:r>
              <a:rPr lang="ru-RU"/>
              <a:t>Все забыли про меня.</a:t>
            </a:r>
            <a:br>
              <a:rPr lang="ru-RU"/>
            </a:br>
            <a:r>
              <a:rPr lang="ru-RU"/>
              <a:t>А теперь вишу на елке,</a:t>
            </a:r>
            <a:br>
              <a:rPr lang="ru-RU"/>
            </a:br>
            <a:r>
              <a:rPr lang="ru-RU"/>
              <a:t>Потихонечку звеня.</a:t>
            </a:r>
            <a:br>
              <a:rPr lang="ru-RU"/>
            </a:br>
            <a:r>
              <a:rPr lang="ru-RU"/>
              <a:t>Всю елку до макушки</a:t>
            </a:r>
            <a:br>
              <a:rPr lang="ru-RU"/>
            </a:br>
            <a:r>
              <a:rPr lang="ru-RU"/>
              <a:t>Украсили игрушки!</a:t>
            </a:r>
            <a:br>
              <a:rPr lang="ru-RU"/>
            </a:br>
            <a:r>
              <a:rPr lang="ru-RU"/>
              <a:t>Вставайте в хоровод!</a:t>
            </a:r>
            <a:br>
              <a:rPr lang="ru-RU"/>
            </a:br>
            <a:r>
              <a:rPr lang="ru-RU"/>
              <a:t>Встречайте Новый год!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9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3" dur="500"/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uiExpand="1" build="p"/>
      <p:bldP spid="59400" grpId="0" uiExpand="1" build="p"/>
      <p:bldP spid="59401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941763"/>
            <a:ext cx="8229600" cy="2192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В последние годы жизни писал и выпускал детские сказки вместе со своей женой художницей и писательницей Татьяной Александровой. Валентину Берестову благодарны многие замечательные детские писатели, которым он помог сделать первые шаги в литературе. </a:t>
            </a:r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22669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04800"/>
            <a:ext cx="4495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p"/>
      <p:bldP spid="8198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4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81000" y="1600200"/>
            <a:ext cx="4114800" cy="1295400"/>
          </a:xfrm>
        </p:spPr>
        <p:txBody>
          <a:bodyPr/>
          <a:lstStyle/>
          <a:p>
            <a:r>
              <a:rPr lang="ru-RU">
                <a:effectLst/>
              </a:rPr>
              <a:t>Умер Валентин Берестов15 апреля 1998 года в Москве. </a:t>
            </a:r>
            <a:r>
              <a:rPr lang="ru-RU"/>
              <a:t>В  возрасте 70-ти  лет.</a:t>
            </a:r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371600"/>
            <a:ext cx="3657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allAtOnce"/>
    </p:bld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222</TotalTime>
  <Words>282</Words>
  <Application>Microsoft Office PowerPoint</Application>
  <PresentationFormat>Экран (4:3)</PresentationFormat>
  <Paragraphs>21</Paragraphs>
  <Slides>8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Times New Roman</vt:lpstr>
      <vt:lpstr>Verdana</vt:lpstr>
      <vt:lpstr>Wingdings</vt:lpstr>
      <vt:lpstr>Tahoma</vt:lpstr>
      <vt:lpstr>Глобус</vt:lpstr>
      <vt:lpstr>Точки</vt:lpstr>
      <vt:lpstr>Берестов Валентин Дмитриевич</vt:lpstr>
      <vt:lpstr>Биография </vt:lpstr>
      <vt:lpstr>Слайд 3</vt:lpstr>
      <vt:lpstr>Слайд 4</vt:lpstr>
      <vt:lpstr>Весёлое лето 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Денис</dc:creator>
  <cp:lastModifiedBy>Денис</cp:lastModifiedBy>
  <cp:revision>2</cp:revision>
  <cp:lastPrinted>1601-01-01T00:00:00Z</cp:lastPrinted>
  <dcterms:created xsi:type="dcterms:W3CDTF">1601-01-01T00:00:00Z</dcterms:created>
  <dcterms:modified xsi:type="dcterms:W3CDTF">2014-01-24T12:31:15Z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