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15E-72DF-4695-980E-CFF09DF03C0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C7FC-5750-4B40-99D8-E8BF5D746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15E-72DF-4695-980E-CFF09DF03C0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C7FC-5750-4B40-99D8-E8BF5D746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15E-72DF-4695-980E-CFF09DF03C0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C7FC-5750-4B40-99D8-E8BF5D746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15E-72DF-4695-980E-CFF09DF03C0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C7FC-5750-4B40-99D8-E8BF5D746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15E-72DF-4695-980E-CFF09DF03C0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C7FC-5750-4B40-99D8-E8BF5D746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15E-72DF-4695-980E-CFF09DF03C0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C7FC-5750-4B40-99D8-E8BF5D746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15E-72DF-4695-980E-CFF09DF03C0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C7FC-5750-4B40-99D8-E8BF5D746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15E-72DF-4695-980E-CFF09DF03C0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C7FC-5750-4B40-99D8-E8BF5D746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15E-72DF-4695-980E-CFF09DF03C0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C7FC-5750-4B40-99D8-E8BF5D746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15E-72DF-4695-980E-CFF09DF03C0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C7FC-5750-4B40-99D8-E8BF5D746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515E-72DF-4695-980E-CFF09DF03C0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C7FC-5750-4B40-99D8-E8BF5D746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0515E-72DF-4695-980E-CFF09DF03C07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C7FC-5750-4B40-99D8-E8BF5D746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«Деление многозначных чисел на трёхзначное число».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9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3797304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2 177 </a:t>
            </a:r>
            <a:r>
              <a:rPr lang="ru-RU" dirty="0"/>
              <a:t>: 7</a:t>
            </a:r>
            <a:r>
              <a:rPr lang="ru-RU" dirty="0" smtClean="0"/>
              <a:t>=                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824 </a:t>
            </a:r>
            <a:r>
              <a:rPr lang="ru-RU" dirty="0"/>
              <a:t>: 2</a:t>
            </a:r>
            <a:r>
              <a:rPr lang="ru-RU" dirty="0" smtClean="0"/>
              <a:t>=                    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3 284 </a:t>
            </a:r>
            <a:r>
              <a:rPr lang="ru-RU" dirty="0"/>
              <a:t>:4</a:t>
            </a:r>
            <a:r>
              <a:rPr lang="ru-RU" dirty="0" smtClean="0"/>
              <a:t>=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693 : 3=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442915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412      </a:t>
            </a:r>
          </a:p>
          <a:p>
            <a:pPr>
              <a:buNone/>
            </a:pPr>
            <a:r>
              <a:rPr lang="ru-RU" dirty="0" smtClean="0"/>
              <a:t>231   </a:t>
            </a:r>
          </a:p>
          <a:p>
            <a:pPr>
              <a:buNone/>
            </a:pPr>
            <a:r>
              <a:rPr lang="ru-RU" dirty="0" smtClean="0"/>
              <a:t>311       </a:t>
            </a:r>
          </a:p>
          <a:p>
            <a:pPr>
              <a:buNone/>
            </a:pPr>
            <a:r>
              <a:rPr lang="ru-RU" dirty="0" smtClean="0"/>
              <a:t>821   </a:t>
            </a:r>
          </a:p>
          <a:p>
            <a:pPr>
              <a:buNone/>
            </a:pPr>
            <a:r>
              <a:rPr lang="ru-RU" dirty="0" smtClean="0"/>
              <a:t>1 132    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6822 C 0.35538 -0.1827 0.69948 -0.29741 0.7382 -0.39061 C 0.77691 -0.48381 0.32639 -0.58788 0.24393 -0.6269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" y="-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73 0.01549 L 0.18368 -0.362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1202 C 0.00382 0.01989 0.0165 0.03168 0.02396 0.03284 C 0.0375 0.03469 0.06476 0.03654 0.06476 0.03677 C 0.08837 0.04417 0.10886 0.04463 0.13386 0.04556 C 0.16337 0.04486 0.19306 0.04556 0.22257 0.04371 C 0.23264 0.04301 0.24584 0.03585 0.25625 0.03469 C 0.25677 0.03215 0.25643 0.02868 0.25782 0.02706 C 0.25955 0.02474 0.26268 0.02521 0.26476 0.02336 C 0.2665 0.02174 0.26736 0.01919 0.26893 0.01781 C 0.27205 0.0148 0.2757 0.01295 0.27882 0.01017 C 0.28212 0.0037 0.28316 -0.00139 0.28733 -0.00671 C 0.28889 -0.01272 0.29427 -0.02359 0.29427 -0.02336 C 0.29792 -0.03955 0.30243 -0.05342 0.30695 -0.06869 C 0.30643 -0.08233 0.30677 -0.09621 0.30556 -0.10985 C 0.30521 -0.11425 0.29462 -0.13437 0.2915 -0.13807 C 0.28837 -0.14177 0.28021 -0.14894 0.27604 -0.15125 C 0.27327 -0.15264 0.26754 -0.15495 0.26754 -0.15472 C 0.25955 -0.1531 0.25261 -0.15056 0.24514 -0.14732 C 0.24288 -0.13922 0.24011 -0.13321 0.23802 -0.12489 C 0.23716 -0.12119 0.23525 -0.11355 0.23525 -0.11332 C 0.23681 -0.06476 0.23316 -0.08303 0.23941 -0.05736 C 0.24011 -0.05481 0.23976 -0.0518 0.2408 -0.04972 C 0.24236 -0.04672 0.24705 -0.04533 0.24931 -0.04417 C 0.2592 -0.03423 0.26945 -0.0259 0.2816 -0.02174 C 0.29063 -0.01896 0.28507 -0.02082 0.29584 -0.01596 C 0.29722 -0.01526 0.3 -0.01411 0.3 -0.01388 C 0.32153 -0.0148 0.34323 -0.0148 0.36476 -0.01596 C 0.37917 -0.01665 0.39462 -0.0266 0.40851 -0.03099 C 0.41354 -0.03585 0.42882 -0.04209 0.43525 -0.04417 C 0.43716 -0.04533 0.43907 -0.04625 0.4408 -0.04787 C 0.44184 -0.04903 0.44236 -0.05088 0.44358 -0.0518 C 0.44479 -0.05273 0.45261 -0.05527 0.45347 -0.05551 C 0.45608 -0.05782 0.45955 -0.05851 0.46198 -0.06106 C 0.46424 -0.0636 0.46788 -0.071 0.47049 -0.07424 C 0.47275 -0.08349 0.47761 -0.09043 0.4816 -0.09852 C 0.48525 -0.10592 0.48525 -0.11656 0.48733 -0.12489 C 0.48681 -0.14107 0.48698 -0.15749 0.48594 -0.17368 C 0.4849 -0.18848 0.48438 -0.18155 0.48021 -0.18872 C 0.47813 -0.19218 0.47466 -0.19982 0.47466 -0.19958 C 0.47413 -0.20167 0.47431 -0.20421 0.47327 -0.2056 C 0.47222 -0.20699 0.47014 -0.20629 0.46893 -0.20745 C 0.45816 -0.21693 0.47084 -0.21022 0.46059 -0.21485 C 0.45625 -0.22109 0.44913 -0.22317 0.44358 -0.22803 C 0.41858 -0.22526 0.43212 -0.23011 0.42257 -0.2167 C 0.41893 -0.20213 0.42396 -0.22063 0.41823 -0.2056 C 0.4158 -0.19935 0.4158 -0.19172 0.41407 -0.18501 C 0.41545 -0.17322 0.41754 -0.15634 0.42396 -0.14732 C 0.42639 -0.13737 0.42413 -0.14292 0.43386 -0.13437 C 0.44323 -0.12627 0.46216 -0.12119 0.47327 -0.11748 C 0.49566 -0.10176 0.51337 -0.11402 0.53386 -0.12304 C 0.53854 -0.12512 0.5415 -0.12743 0.54514 -0.13229 C 0.54757 -0.13552 0.55209 -0.14177 0.55209 -0.14154 C 0.554 -0.1494 0.55764 -0.15657 0.56198 -0.16235 C 0.56702 -0.18293 0.5592 -0.15241 0.56615 -0.17368 C 0.56893 -0.18224 0.56945 -0.18825 0.57327 -0.19612 C 0.5757 -0.20768 0.57657 -0.21971 0.5816 -0.22988 C 0.57986 -0.25347 0.57622 -0.28307 0.56337 -0.30134 C 0.56094 -0.31082 0.55677 -0.31661 0.5507 -0.32193 C 0.54775 -0.33372 0.54063 -0.33811 0.53247 -0.34251 C 0.52535 -0.35153 0.53525 -0.33996 0.52257 -0.34991 C 0.52136 -0.35083 0.52066 -0.35245 0.51979 -0.35384 C 0.51875 -0.35569 0.51823 -0.35823 0.51684 -0.35939 C 0.51007 -0.36494 0.49757 -0.36702 0.49011 -0.36887 C 0.48299 -0.36818 0.47587 -0.3691 0.46893 -0.36679 C 0.46563 -0.36563 0.46059 -0.35939 0.46059 -0.35916 C 0.45677 -0.34366 0.45313 -0.32817 0.44931 -0.31244 C 0.45052 -0.30551 0.45104 -0.2981 0.45347 -0.29186 C 0.4566 -0.28353 0.46181 -0.27983 0.46754 -0.27498 C 0.47778 -0.26596 0.48785 -0.25948 0.5 -0.25625 C 0.51025 -0.25694 0.52066 -0.25671 0.53091 -0.2581 C 0.53143 -0.2581 0.54115 -0.26272 0.54358 -0.26365 C 0.54497 -0.26434 0.54792 -0.2655 0.54792 -0.26526 C 0.55608 -0.2766 0.55295 -0.27128 0.55782 -0.28053 C 0.56111 -0.29394 0.5566 -0.27822 0.56337 -0.29186 C 0.56424 -0.29371 0.5658 -0.30389 0.56615 -0.30504 C 0.56702 -0.30874 0.56806 -0.31244 0.56893 -0.31614 C 0.56945 -0.31799 0.57049 -0.32193 0.57049 -0.32169 C 0.56945 -0.3994 0.58872 -0.44357 0.53941 -0.46832 C 0.53889 -0.46647 0.53959 -0.46254 0.53802 -0.46254 C 0.5316 -0.46254 0.5349 -0.47526 0.53247 -0.47757 C 0.53212 -0.47803 0.51268 -0.48104 0.51129 -0.48127 C 0.50261 -0.48913 0.49358 -0.49168 0.48316 -0.49445 C 0.47136 -0.50948 0.45209 -0.51087 0.43663 -0.51318 C 0.41163 -0.52428 0.37865 -0.51457 0.35209 -0.50763 C 0.32431 -0.51989 0.35782 -0.50578 0.27466 -0.51133 C 0.2717 -0.51156 0.2691 -0.51411 0.26615 -0.51503 C 0.25295 -0.5192 0.24011 -0.52336 0.22674 -0.52637 C 0.22118 -0.52868 0.21528 -0.52937 0.2099 -0.53192 C 0.20938 -0.53215 0.2099 -0.5333 0.2099 -0.534 " pathEditMode="relative" rAng="0" ptsTypes="ffffffffffffffffffffffffffffff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" y="-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1595 C 0.38056 -0.06151 0.76111 -0.10707 0.79445 -0.14916 C 0.82778 -0.19125 0.29948 -0.24976 0.2 -0.26919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" y="-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latin typeface="+mn-lt"/>
                <a:cs typeface="Times New Roman" pitchFamily="18" charset="0"/>
              </a:rPr>
              <a:t>4 590 : 9=</a:t>
            </a:r>
            <a:br>
              <a:rPr lang="ru-RU" sz="4000" dirty="0" smtClean="0">
                <a:latin typeface="+mn-lt"/>
                <a:cs typeface="Times New Roman" pitchFamily="18" charset="0"/>
              </a:rPr>
            </a:br>
            <a:r>
              <a:rPr lang="ru-RU" sz="4000" dirty="0" smtClean="0">
                <a:latin typeface="+mn-lt"/>
                <a:cs typeface="Times New Roman" pitchFamily="18" charset="0"/>
              </a:rPr>
              <a:t>286 :2=</a:t>
            </a:r>
            <a:br>
              <a:rPr lang="ru-RU" sz="4000" dirty="0" smtClean="0">
                <a:latin typeface="+mn-lt"/>
                <a:cs typeface="Times New Roman" pitchFamily="18" charset="0"/>
              </a:rPr>
            </a:br>
            <a:r>
              <a:rPr lang="ru-RU" sz="4000" dirty="0" smtClean="0">
                <a:latin typeface="+mn-lt"/>
                <a:cs typeface="Times New Roman" pitchFamily="18" charset="0"/>
              </a:rPr>
              <a:t>1 269 :3=</a:t>
            </a:r>
            <a:br>
              <a:rPr lang="ru-RU" sz="4000" dirty="0" smtClean="0">
                <a:latin typeface="+mn-lt"/>
                <a:cs typeface="Times New Roman" pitchFamily="18" charset="0"/>
              </a:rPr>
            </a:br>
            <a:r>
              <a:rPr lang="ru-RU" sz="4000" dirty="0" smtClean="0">
                <a:latin typeface="+mn-lt"/>
                <a:cs typeface="Times New Roman" pitchFamily="18" charset="0"/>
              </a:rPr>
              <a:t>462 :2=</a:t>
            </a:r>
            <a:endParaRPr lang="ru-RU" sz="4000" dirty="0"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284003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231</a:t>
            </a:r>
          </a:p>
          <a:p>
            <a:pPr>
              <a:buNone/>
            </a:pPr>
            <a:r>
              <a:rPr lang="ru-RU" dirty="0" smtClean="0"/>
              <a:t>510</a:t>
            </a:r>
          </a:p>
          <a:p>
            <a:pPr>
              <a:buNone/>
            </a:pPr>
            <a:r>
              <a:rPr lang="ru-RU" dirty="0" smtClean="0"/>
              <a:t>143</a:t>
            </a:r>
          </a:p>
          <a:p>
            <a:pPr>
              <a:buNone/>
            </a:pPr>
            <a:r>
              <a:rPr lang="ru-RU" dirty="0" smtClean="0"/>
              <a:t>423</a:t>
            </a:r>
          </a:p>
          <a:p>
            <a:pPr>
              <a:buNone/>
            </a:pPr>
            <a:r>
              <a:rPr lang="ru-RU" dirty="0" smtClean="0"/>
              <a:t>726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1063 L 0.21927 -0.456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34514 -0.179 0.69045 -0.35777 0.71701 -0.43154 C 0.74358 -0.50532 0.25208 -0.44102 0.1592 -0.44288 " pathEditMode="relative" ptsTypes="a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0.01341 C 0.39618 0.01318 0.78507 0.03978 0.81857 -0.0303 C 0.85208 -0.10037 0.31024 -0.36656 0.20868 -0.43386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2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01086 C 0.00173 -0.00047 -0.00052 -0.00417 0.02135 0.00901 C 0.02864 0.01341 0.03212 0.02613 0.03976 0.0296 C 0.04479 0.03191 0.05 0.03214 0.05521 0.0333 C 0.05781 0.02289 0.05503 0.02821 0.0651 0.03515 C 0.07187 0.04 0.07917 0.04394 0.08611 0.04833 C 0.10434 0.05966 0.08507 0.05203 0.10312 0.06151 C 0.11285 0.0666 0.12378 0.06845 0.13403 0.07076 C 0.14687 0.08209 0.16423 0.07816 0.17917 0.08024 C 0.18576 0.07955 0.19253 0.08094 0.19878 0.07839 C 0.20191 0.07701 0.2059 0.06891 0.2059 0.06914 C 0.20937 0.05527 0.20955 0.0474 0.20017 0.03885 C 0.19878 0.0407 0.19792 0.04417 0.19601 0.04463 C 0.19462 0.04509 0.19427 0.04185 0.19323 0.0407 C 0.19097 0.03862 0.18854 0.037 0.18611 0.03515 C 0.18142 0.02243 0.18351 0.0296 0.17482 0.0333 C 0.17795 0.04093 0.17986 0.04532 0.17778 0.05388 C 0.17864 0.05827 0.17812 0.06382 0.18055 0.06706 C 0.18298 0.0703 0.18732 0.06891 0.19045 0.07076 C 0.19045 0.07099 0.19896 0.07978 0.20017 0.08024 C 0.20903 0.08279 0.21805 0.08371 0.22691 0.0858 C 0.22882 0.08626 0.23073 0.08695 0.23264 0.08765 C 0.23819 0.09273 0.24531 0.09574 0.24948 0.10268 C 0.25139 0.10592 0.25278 0.10962 0.25521 0.11216 C 0.25781 0.11493 0.26458 0.11655 0.26788 0.11771 C 0.27552 0.12465 0.28472 0.11817 0.29184 0.11216 C 0.30382 0.12164 0.29357 0.1147 0.30868 0.12141 C 0.31996 0.1265 0.31805 0.1302 0.33125 0.13274 C 0.34305 0.13089 0.35486 0.12997 0.36649 0.12719 C 0.37118 0.12604 0.37326 0.11771 0.37778 0.11586 C 0.38229 0.11401 0.38715 0.1147 0.39184 0.11401 C 0.39462 0.11586 0.39722 0.11864 0.40017 0.11956 C 0.40417 0.12072 0.40781 0.11609 0.41146 0.11401 C 0.42396 0.10661 0.41545 0.10985 0.42691 0.10638 C 0.42969 0.10707 0.43264 0.10938 0.43542 0.10846 C 0.43871 0.1073 0.44097 0.10291 0.44392 0.10083 C 0.44618 0.09921 0.44861 0.09828 0.45087 0.09713 C 0.45295 0.08903 0.45434 0.08071 0.4566 0.07261 C 0.45903 0.06359 0.46458 0.05689 0.46788 0.04833 C 0.47014 0.03284 0.47014 0.0444 0.4651 0.0296 C 0.46024 0.01549 0.4658 0.01017 0.45521 -0.00047 C 0.45434 0.00277 0.45451 0.00716 0.45243 0.00901 C 0.45121 0.01017 0.45243 0.00346 0.45087 0.00323 C 0.44705 0.00254 0.43976 0.00693 0.43976 0.00716 C 0.43403 0.00508 0.43125 0.00277 0.42552 0.00508 C 0.41892 0.01179 0.41354 0.01433 0.40868 0.02382 C 0.4092 0.0289 0.40885 0.03399 0.41007 0.03885 C 0.41076 0.04139 0.41232 0.04555 0.41423 0.04463 C 0.41805 0.04301 0.41996 0.037 0.42274 0.0333 C 0.43125 0.037 0.42587 0.03376 0.4368 0.04833 C 0.43889 0.05111 0.44253 0.04949 0.44531 0.05018 C 0.45816 0.0444 0.43437 0.05388 0.46354 0.05388 C 0.46667 0.05388 0.4691 0.04949 0.47205 0.04833 C 0.48194 0.0444 0.49444 0.04394 0.50451 0.04278 C 0.51146 0.04509 0.51875 0.04532 0.52552 0.04833 C 0.53385 0.04 0.54496 0.0252 0.55521 0.02197 C 0.55469 0.01642 0.55382 0.01063 0.55382 0.00508 C 0.55382 0.00323 0.5559 0.00115 0.55521 -0.00047 C 0.55451 -0.00232 0.55226 -0.00162 0.55087 -0.00232 C 0.53837 0.00323 0.55 -0.01365 0.54253 -0.0192 C 0.53958 -0.02128 0.53594 -0.02036 0.53264 -0.02105 C 0.53212 -0.02359 0.53246 -0.0266 0.53125 -0.02868 C 0.53038 -0.0303 0.5283 -0.02961 0.52691 -0.03053 C 0.52257 -0.03377 0.51857 -0.04071 0.51423 -0.04371 C 0.5125 -0.04487 0.51042 -0.04464 0.50868 -0.04556 C 0.50399 -0.04788 0.49878 -0.04926 0.49462 -0.05297 C 0.4908 -0.05643 0.49045 -0.05736 0.48611 -0.05875 C 0.48003 -0.06083 0.47396 -0.06222 0.46788 -0.0643 C 0.46493 -0.06522 0.45937 -0.068 0.45937 -0.06777 C 0.45278 -0.08095 0.4401 -0.07586 0.43125 -0.068 C 0.41389 -0.07239 0.43437 -0.06892 0.41719 -0.06615 C 0.41319 -0.06545 0.40972 -0.07031 0.4059 -0.0717 C 0.4026 -0.07285 0.3993 -0.07285 0.39601 -0.07355 C 0.38958 -0.07679 0.38281 -0.07702 0.37621 -0.07933 C 0.37257 -0.08072 0.3651 -0.08303 0.3651 -0.0828 C 0.35955 -0.09344 0.36545 -0.08511 0.35382 -0.09043 C 0.35208 -0.09112 0.35104 -0.09344 0.34948 -0.09436 C 0.34357 -0.09783 0.33229 -0.10384 0.32552 -0.10546 C 0.31996 -0.10685 0.31423 -0.10662 0.30868 -0.10731 C 0.3 -0.11055 0.29531 -0.11101 0.28611 -0.10939 C 0.27969 -0.10708 0.27448 -0.10246 0.26788 -0.10546 C 0.26319 -0.10477 0.25833 -0.10153 0.25382 -0.10361 C 0.25191 -0.10454 0.2559 -0.1087 0.25521 -0.11124 C 0.25226 -0.12304 0.24722 -0.12096 0.23976 -0.12235 C 0.22778 -0.13321 0.21215 -0.12651 0.20017 -0.11865 C 0.19826 -0.11934 0.19635 -0.11957 0.19462 -0.1205 C 0.19305 -0.12142 0.19219 -0.1242 0.19045 -0.1242 C 0.18837 -0.1242 0.18663 -0.12142 0.18472 -0.1205 C 0.17917 -0.11749 0.17604 -0.11679 0.17066 -0.11494 C 0.16927 -0.10963 0.16979 -0.0939 0.16649 -0.10731 C 0.16996 -0.11217 0.17048 -0.11194 0.16649 -0.10939 " pathEditMode="relative" rAng="0" ptsTypes="ffffffffffffffffffffffffffffffffffffffffff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Ремонт – 409 284р.</a:t>
            </a:r>
          </a:p>
          <a:p>
            <a:pPr>
              <a:buNone/>
            </a:pPr>
            <a:r>
              <a:rPr lang="ru-RU" dirty="0" smtClean="0"/>
              <a:t>Мебель - ? – в 6 раз меньше, чем               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715140" y="2500306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6750859" y="2178835"/>
            <a:ext cx="64373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4643438" y="1857364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авая фигурная скобка 11"/>
          <p:cNvSpPr/>
          <p:nvPr/>
        </p:nvSpPr>
        <p:spPr>
          <a:xfrm>
            <a:off x="7286644" y="1571612"/>
            <a:ext cx="260033" cy="10715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справка 13">
            <a:hlinkClick r:id="" action="ppaction://noaction" highlightClick="1"/>
          </p:cNvPr>
          <p:cNvSpPr/>
          <p:nvPr/>
        </p:nvSpPr>
        <p:spPr>
          <a:xfrm>
            <a:off x="7715272" y="1785926"/>
            <a:ext cx="571504" cy="71438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2" grpId="0" uiExpand="1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Ремонт – 409 284р.</a:t>
            </a:r>
          </a:p>
          <a:p>
            <a:pPr>
              <a:buNone/>
            </a:pPr>
            <a:r>
              <a:rPr lang="ru-RU" dirty="0" smtClean="0"/>
              <a:t>Мебель - ? – в 6 раз меньше, чем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1). Сколько денег </a:t>
            </a:r>
            <a:r>
              <a:rPr lang="ru-RU" sz="2800" dirty="0" smtClean="0"/>
              <a:t>по</a:t>
            </a:r>
            <a:r>
              <a:rPr lang="ru-RU" sz="2800" dirty="0" smtClean="0"/>
              <a:t>тратили</a:t>
            </a:r>
            <a:r>
              <a:rPr lang="ru-RU" sz="2800" dirty="0" smtClean="0"/>
              <a:t> </a:t>
            </a:r>
            <a:r>
              <a:rPr lang="ru-RU" sz="2800" dirty="0" smtClean="0"/>
              <a:t>на покупку мебели?</a:t>
            </a:r>
          </a:p>
          <a:p>
            <a:pPr>
              <a:buNone/>
            </a:pPr>
            <a:r>
              <a:rPr lang="ru-RU" dirty="0" smtClean="0"/>
              <a:t>409 284р. :6=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715140" y="242886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6787372" y="214232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4429124" y="1857364"/>
            <a:ext cx="264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ая фигурная скобка 10"/>
          <p:cNvSpPr/>
          <p:nvPr/>
        </p:nvSpPr>
        <p:spPr>
          <a:xfrm>
            <a:off x="7215206" y="1571612"/>
            <a:ext cx="214314" cy="10715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справка 8">
            <a:hlinkClick r:id="" action="ppaction://noaction" highlightClick="1"/>
          </p:cNvPr>
          <p:cNvSpPr/>
          <p:nvPr/>
        </p:nvSpPr>
        <p:spPr>
          <a:xfrm>
            <a:off x="7572396" y="1857364"/>
            <a:ext cx="285752" cy="57150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143768" y="7286652"/>
            <a:ext cx="173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68 214 р.</a:t>
            </a:r>
            <a:endParaRPr lang="ru-R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54 -0.07817 C -0.17708 -0.24653 -0.39253 -0.41489 -0.47482 -0.47826 C -0.55712 -0.54163 -0.4526 -0.45583 -0.45486 -0.45837 C -0.45712 -0.46092 -0.47274 -0.47734 -0.48819 -0.49376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" y="-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576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Ремонт – 409 284р.</a:t>
            </a:r>
          </a:p>
          <a:p>
            <a:pPr>
              <a:buNone/>
            </a:pPr>
            <a:r>
              <a:rPr lang="ru-RU" dirty="0" smtClean="0"/>
              <a:t>Мебель – 68 214р. </a:t>
            </a:r>
          </a:p>
          <a:p>
            <a:pPr>
              <a:buNone/>
            </a:pPr>
            <a:r>
              <a:rPr lang="ru-RU" sz="2800" dirty="0" smtClean="0"/>
              <a:t>2).Сколько </a:t>
            </a:r>
            <a:r>
              <a:rPr lang="ru-RU" sz="2800" dirty="0" smtClean="0"/>
              <a:t> всего денег </a:t>
            </a:r>
            <a:r>
              <a:rPr lang="ru-RU" sz="2800" dirty="0" smtClean="0"/>
              <a:t>потратила</a:t>
            </a:r>
            <a:r>
              <a:rPr lang="ru-RU" sz="2800" dirty="0" smtClean="0"/>
              <a:t> </a:t>
            </a:r>
            <a:r>
              <a:rPr lang="ru-RU" sz="2800" dirty="0" smtClean="0"/>
              <a:t>школа?</a:t>
            </a:r>
          </a:p>
          <a:p>
            <a:pPr>
              <a:buNone/>
            </a:pPr>
            <a:r>
              <a:rPr lang="ru-RU" sz="2800" dirty="0" smtClean="0"/>
              <a:t>409 284р. + 68 214р.=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000496" y="1643050"/>
            <a:ext cx="142876" cy="11430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справка 4">
            <a:hlinkClick r:id="" action="ppaction://noaction" highlightClick="1"/>
          </p:cNvPr>
          <p:cNvSpPr/>
          <p:nvPr/>
        </p:nvSpPr>
        <p:spPr>
          <a:xfrm>
            <a:off x="4286248" y="1928802"/>
            <a:ext cx="285752" cy="57150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929454" y="7072338"/>
            <a:ext cx="18020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477 498р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13 -0.09436 L -0.34844 -0.5629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-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«Деление многозначных чисел на трёхзначное число».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99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«Деление многозначных чисел на трёхзначное число».</vt:lpstr>
      <vt:lpstr>   2 177 : 7=                  824 : 2=                      3 284 :4= 693 : 3=     </vt:lpstr>
      <vt:lpstr>4 590 : 9= 286 :2= 1 269 :3= 462 :2=</vt:lpstr>
      <vt:lpstr>Задача.</vt:lpstr>
      <vt:lpstr>Задача.</vt:lpstr>
      <vt:lpstr>Задача.</vt:lpstr>
      <vt:lpstr>      «Деление многозначных чисел на трёхзначное число».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«Деление многозначных чисел на трёхзначное число».</dc:title>
  <dc:creator>ИТН</dc:creator>
  <cp:lastModifiedBy>ИТН</cp:lastModifiedBy>
  <cp:revision>33</cp:revision>
  <dcterms:created xsi:type="dcterms:W3CDTF">2013-11-15T13:40:51Z</dcterms:created>
  <dcterms:modified xsi:type="dcterms:W3CDTF">2013-11-20T13:32:37Z</dcterms:modified>
</cp:coreProperties>
</file>