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07" autoAdjust="0"/>
    <p:restoredTop sz="94660"/>
  </p:normalViewPr>
  <p:slideViewPr>
    <p:cSldViewPr>
      <p:cViewPr varScale="1">
        <p:scale>
          <a:sx n="104" d="100"/>
          <a:sy n="104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D3F28C-D933-4AE0-9447-37000627FDF0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5951F7-0919-45B7-8989-2F4A88E635F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Противостояние Рима и Карфагена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Пунические войны. Великий полководец Ганнибал.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Окружение</a:t>
            </a:r>
            <a:endParaRPr lang="ru-RU" dirty="0"/>
          </a:p>
        </p:txBody>
      </p:sp>
      <p:pic>
        <p:nvPicPr>
          <p:cNvPr id="4" name="Содержимое 3" descr="shema_kann3_militerra_c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8072494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Сципион Африканский</a:t>
            </a:r>
            <a:endParaRPr lang="ru-RU" dirty="0"/>
          </a:p>
        </p:txBody>
      </p:sp>
      <p:pic>
        <p:nvPicPr>
          <p:cNvPr id="5" name="Содержимое 4" descr="04_clip_image0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3286148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04_clip_image0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785926"/>
            <a:ext cx="321471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Осада Сиракуз. Машины Архимеда. </a:t>
            </a:r>
            <a:endParaRPr lang="ru-RU" dirty="0"/>
          </a:p>
        </p:txBody>
      </p:sp>
      <p:pic>
        <p:nvPicPr>
          <p:cNvPr id="5" name="Содержимое 4" descr="9ls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403860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archimed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928802"/>
            <a:ext cx="3786214" cy="414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 Архимеда</a:t>
            </a:r>
            <a:endParaRPr lang="ru-RU" dirty="0"/>
          </a:p>
        </p:txBody>
      </p:sp>
      <p:pic>
        <p:nvPicPr>
          <p:cNvPr id="4" name="Содержимое 3" descr="Edouard_Vimont_(1846-1930)_Archimedes_dea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8215369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fagen_map_0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при Заме 202 год до н.э.</a:t>
            </a:r>
            <a:endParaRPr lang="ru-RU" dirty="0"/>
          </a:p>
        </p:txBody>
      </p:sp>
      <p:pic>
        <p:nvPicPr>
          <p:cNvPr id="5" name="Содержимое 4" descr="474084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6314" y="1571612"/>
            <a:ext cx="403860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19959_6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2214554"/>
            <a:ext cx="403860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a-Latn" i="1" dirty="0" smtClean="0"/>
              <a:t>Carthaginem delendam esse</a:t>
            </a:r>
            <a:endParaRPr lang="ru-RU" dirty="0"/>
          </a:p>
        </p:txBody>
      </p:sp>
      <p:pic>
        <p:nvPicPr>
          <p:cNvPr id="4" name="Содержимое 3" descr="4cb4163024b9c1beb60b845d313a47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785818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Пунические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«Пунийцами» римляне называли жителей Карфагена.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Первая Пуническая война (</a:t>
            </a:r>
            <a:r>
              <a:rPr lang="ru-RU" dirty="0" smtClean="0"/>
              <a:t>264—241 г. до н. э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Вторая Пуническая война (218—202 г. до н. э.)</a:t>
            </a:r>
          </a:p>
          <a:p>
            <a:r>
              <a:rPr lang="ru-RU" dirty="0" smtClean="0"/>
              <a:t>Третья Пуническая война (149—146 г. до н. э.)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Карфаген. Реконструкция</a:t>
            </a:r>
            <a:endParaRPr lang="ru-RU" dirty="0"/>
          </a:p>
        </p:txBody>
      </p:sp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8001056" cy="509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rth-7-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801" y="0"/>
            <a:ext cx="91968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Клятва Ганнибала</a:t>
            </a:r>
            <a:endParaRPr lang="ru-RU" dirty="0"/>
          </a:p>
        </p:txBody>
      </p:sp>
      <p:pic>
        <p:nvPicPr>
          <p:cNvPr id="4" name="Содержимое 3" descr="клят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00174"/>
            <a:ext cx="3714776" cy="478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через Альпы</a:t>
            </a:r>
            <a:endParaRPr lang="ru-RU" dirty="0"/>
          </a:p>
        </p:txBody>
      </p:sp>
      <p:pic>
        <p:nvPicPr>
          <p:cNvPr id="5" name="Содержимое 4" descr="f39fe88623f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403860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переход-через-альп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03860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Ганнибала в кино</a:t>
            </a:r>
            <a:endParaRPr lang="ru-RU" dirty="0"/>
          </a:p>
        </p:txBody>
      </p:sp>
      <p:pic>
        <p:nvPicPr>
          <p:cNvPr id="5" name="Содержимое 4" descr="0f8287c3e8b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71678"/>
            <a:ext cx="403860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0_57ce0_1628c3a2_X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71678"/>
            <a:ext cx="4038600" cy="385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Битва при Каннах 216 год до н.э.</a:t>
            </a:r>
            <a:endParaRPr lang="ru-RU" dirty="0"/>
          </a:p>
        </p:txBody>
      </p:sp>
      <p:pic>
        <p:nvPicPr>
          <p:cNvPr id="5" name="Содержимое 4" descr="shema_kann1_militerra_co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8043890" cy="478634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Наступление римлян</a:t>
            </a:r>
            <a:endParaRPr lang="ru-RU" dirty="0"/>
          </a:p>
        </p:txBody>
      </p:sp>
      <p:pic>
        <p:nvPicPr>
          <p:cNvPr id="4" name="Содержимое 3" descr="shema_kann2_militerra_c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814393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71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Противостояние Рима и Карфагена</vt:lpstr>
      <vt:lpstr>Пунические войны</vt:lpstr>
      <vt:lpstr>Карфаген. Реконструкция</vt:lpstr>
      <vt:lpstr>Слайд 4</vt:lpstr>
      <vt:lpstr>Клятва Ганнибала</vt:lpstr>
      <vt:lpstr>Переход через Альпы</vt:lpstr>
      <vt:lpstr>Образ Ганнибала в кино</vt:lpstr>
      <vt:lpstr>Битва при Каннах 216 год до н.э.</vt:lpstr>
      <vt:lpstr>Наступление римлян</vt:lpstr>
      <vt:lpstr>Окружение</vt:lpstr>
      <vt:lpstr>Сципион Африканский</vt:lpstr>
      <vt:lpstr>Осада Сиракуз. Машины Архимеда. </vt:lpstr>
      <vt:lpstr>Смерть Архимеда</vt:lpstr>
      <vt:lpstr>Слайд 14</vt:lpstr>
      <vt:lpstr>Битва при Заме 202 год до н.э.</vt:lpstr>
      <vt:lpstr>Carthaginem delendam esse</vt:lpstr>
      <vt:lpstr>Конец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Противостояние Рима и Карфагена</dc:title>
  <dc:creator>USER</dc:creator>
  <cp:lastModifiedBy>USER</cp:lastModifiedBy>
  <cp:revision>4</cp:revision>
  <dcterms:created xsi:type="dcterms:W3CDTF">2014-01-30T21:50:08Z</dcterms:created>
  <dcterms:modified xsi:type="dcterms:W3CDTF">2014-01-30T22:29:01Z</dcterms:modified>
</cp:coreProperties>
</file>