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75" r:id="rId4"/>
    <p:sldId id="271" r:id="rId5"/>
    <p:sldId id="284" r:id="rId6"/>
    <p:sldId id="272" r:id="rId7"/>
    <p:sldId id="273" r:id="rId8"/>
    <p:sldId id="274" r:id="rId9"/>
    <p:sldId id="277" r:id="rId10"/>
    <p:sldId id="278" r:id="rId11"/>
    <p:sldId id="279" r:id="rId12"/>
    <p:sldId id="276" r:id="rId13"/>
    <p:sldId id="281" r:id="rId14"/>
    <p:sldId id="282" r:id="rId15"/>
    <p:sldId id="283" r:id="rId16"/>
    <p:sldId id="285" r:id="rId17"/>
    <p:sldId id="286" r:id="rId18"/>
    <p:sldId id="267" r:id="rId19"/>
    <p:sldId id="280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628800"/>
            <a:ext cx="677731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/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/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/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/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/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/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sz="4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Гуситское движение </a:t>
            </a:r>
            <a:br>
              <a:rPr lang="ru-RU" sz="4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Чехии.</a:t>
            </a:r>
            <a:endParaRPr lang="ru-RU" sz="4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 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А.О. </a:t>
            </a:r>
            <a:r>
              <a:rPr lang="ru-RU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Вологжин</a:t>
            </a:r>
            <a:endParaRPr lang="ru-RU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</a:p>
        </p:txBody>
      </p:sp>
    </p:spTree>
    <p:extLst>
      <p:ext uri="{BB962C8B-B14F-4D97-AF65-F5344CB8AC3E}">
        <p14:creationId xmlns:p14="http://schemas.microsoft.com/office/powerpoint/2010/main" val="19012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7"/>
            <a:ext cx="2135348" cy="2736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343149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52565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ехать в германский город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Ян Гус понимал что ему угрожает опасность ,не смотря даже и на то что император Сигизмунд писал в приказании о его неприкосновенности и возвращении домой в Прагу. Он пишет завещание в котором он обращается к своим друзьям и чешскому народу. Затем он отправляется под сопровождением стражи . Прибыв в город обещание в послании было нарушено. Ян Гуса заковали в цепи и бросили в подвальную тюрьму при одном из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констанцских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монастырей. Через несколько недель был переведен в страшную темницу замка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Готлибен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протяжении пребывания в неволе Ян Гус до последнего момента  обращался  в письмах к своим друзьям.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73 дней Ян не видел ни одного человеческого лица, он не мог даже есть и часто болел.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июня 1415 года на суде Ян Гус отстаивал свои взгляды и защиту очень стойко и достойно. Представители церкви несколько раз предлагали Яну отречься от своих обвинений  и реформ по отношению к церкви.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 Ян Гус ответил прямо: « Не могу изменить своей совести, как же я посмею дерзнуть и глянуть в глаза народу которому я говорил правду»!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5" y="182597"/>
            <a:ext cx="288032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73016"/>
            <a:ext cx="24482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404664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суда Ян Гус был провозглашен еретиком и приговорен к смертной казни через «сожжение на костре». 6 июля 1415 в близи берега реки Рейн  состоялась казнь великого человека, патриота Чехии. Перед смертью Гуса просили исповедоваться но он отвечал «На мне нет никакого смертного греха.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 Гус мужественно встретил свою смерть 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идеи правды и справедливости, за которые он без колебания пошел на костер»  -Н.С. Хрущев.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820984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6 июля по всей Чехии зажигаются в память о Гусе  костры-живое напоминание о его жизни и гибели. Пламя этих костров призывает народ к самоотверженному труду во имя счастья и процветания Родины, к борьбе за мир.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500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честь заслуг Яна Гуса,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1915 году, на самом почетном для всех чехов месте,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Праге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Староместской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площади  был установлен памятник. Его создал известный скульптор и художник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Ладислав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Шалоун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Ladislav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Šaloun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640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36" y="240804"/>
            <a:ext cx="600447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гуситских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</a:t>
            </a:r>
            <a:endParaRPr lang="en-US" sz="3200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Иероним Пражский.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(Около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1380 — 30.5.1416,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Констанц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чешский реформатор, учёный, оратор, друг и сподвижник Яна Гуса. Образование получил в Пражском университете. В 1399 находился в Оксфорде, стал приверженцем учения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Уиклифа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1405—06 читал лекции в университетах Парижа, Гейдельберга, Кельна. В 1407 прибыл в Прагу. В проповедях и на диспутах обличал злоупотребления католического духовенства, призывал к выступлению против монахов и прелатов. Боролся с немецким засильем в Чехии. В 1412 вместе с Яном Гусом выступил против продажи индульгенций. В конце 1412—13 совершил путешествие в Польшу, Литву и западные области Русского государства. В 1414 снова в Праге. Узнав об аресте Гуса, отправился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Констанц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Был схвачен и заключён в тюрьму. Под нажимом церковного собора подписал отречение от своих взглядов. Но на публичном заседании собора отказался от отречения, признал себя сторонником Яна Гуса. Осуждённый как еретик, мужественно погиб на костре.</a:t>
            </a:r>
          </a:p>
          <a:p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endParaRPr lang="ru-RU" dirty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44" y="-387424"/>
            <a:ext cx="2592288" cy="70567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11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88" y="176599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жестокой расправы над Ян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усом, а в 1416 году в след за ним и над  Иеронимом Пражским, в Чехии  большими массами вспыхнули народные восстания. 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последователи ста­ли называть себя гуситами.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1419 году произошло восстание в Праге. Горожане-чехи ворвались в ратушу, выбросили из окна ненавистных правителей города. Из других городов стали изгонять немецких бога­чей. Восставшие громили монастыри, убивали или изгоняли служителей церкви. Паны (чеш­ские феодалы) захватывали церковные земли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</a:p>
          <a:p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- выяснить какие существовали  два течения восставших?</a:t>
            </a:r>
          </a:p>
          <a:p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Какие были цели у этих течениях?</a:t>
            </a:r>
          </a:p>
          <a:p>
            <a:endParaRPr lang="ru-RU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70" y="3440097"/>
            <a:ext cx="2172196" cy="3240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79511" y="2780929"/>
            <a:ext cx="77340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–Причина победы гуситов на Витковой горе?</a:t>
            </a:r>
          </a:p>
          <a:p>
            <a:r>
              <a:rPr lang="en-US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 – В чем заключалась стратегия Яна Жижки?</a:t>
            </a:r>
            <a:endParaRPr lang="ru-RU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восставших было два течения: умерен­ные и табориты. К умеренным принадлежали зажиточные бюргеры, а также большинство дворян. Умеренные требовали упразднить при­вилегии и землевладения церкви, упростить об­ряды, ввести богослужение на чешском языке.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дальше в своих требованиях шли табориты: крестьяне, основная масса горожан, бедные рыцари. Они добивались реформы не только церкви, но и всего общества. Проповед­ники таборитов призывали уничтожить част­ную собственность, все повинности и налоги. Они верили, что скоро снова придет Христос и установит «Царство Божье»: «...не будет на зем­ле ни королей, ни властителей, ни подданных, исчезнут налоги, и правление должно быть пе­редано в руки народа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00" y="404664"/>
            <a:ext cx="3707905" cy="2780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9" y="3791364"/>
            <a:ext cx="398472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0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705200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23410"/>
            <a:ext cx="4608512" cy="1083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Жижка</a:t>
            </a:r>
            <a:endParaRPr lang="en-US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Табориты 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собирались на горе Табор на юге Чехии (отсюда их название). Здесь они заложили город, обнесли его мощны­ми стенами и назвали, как и гору, </a:t>
            </a: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Табором.</a:t>
            </a:r>
          </a:p>
          <a:p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итоги битвы на Витковой горе.</a:t>
            </a:r>
            <a:endParaRPr lang="ru-RU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1420 году в Чехию вторглось стотысячное войско. Путь крестоносцев к чешской столице был отмечен грабежами, пожарами и убийства</a:t>
            </a:r>
          </a:p>
          <a:p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ми. Крестоносцы кольцом охватили Прагу. Оже­сточенная битва завязалась на холме у восточ­ных ворот — Витковой горе, где небольшой от­ряд таборитов стойко отбивал атаки рыцарской конницы. В решающий момент в тыл рыцарям ударил отряд горожан. Крестоносцы в смятении бежали от стен Праги.</a:t>
            </a:r>
          </a:p>
          <a:p>
            <a:endParaRPr lang="ru-RU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721852">
            <a:off x="4692014" y="4143513"/>
            <a:ext cx="431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 Жижка (1360 – 1424) 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Легендарный чешский полководец гуситских войн.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875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76672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– 201 ответить на вопрос: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были вооружены гуситы?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62" y="116632"/>
            <a:ext cx="5282952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2723441"/>
            <a:ext cx="3118502" cy="3663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85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120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гуситских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 итоги</a:t>
            </a:r>
          </a:p>
          <a:p>
            <a:endParaRPr lang="ru-RU" sz="3200" i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Яна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Жижки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та­лантливые полководцы возглавляли гуситские войска. Гуситы совершали успешные походы в Венгрию, Австрию и далеко в глубь Германии, доходили даже до берегов Балтийского моря. Гуситское войско превратилось в постоянное. Теперь воины — бывшие повстанцы не имели других доходов, кроме добычи, и использовали походы в соседние страны для грабежа населе­ния.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Чехия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устала от многолетних войн, была разорена вражескими нашествиями и внутренней борьбой. Первыми сдались умеренные.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Разуверившись в успехе Крестовых походов, папа и император вступили в переговоры с уме­ренными. И когда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признал новые церков­ные порядки в Чехии, умеренные образовали большое войско для борьбы с таборитами.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1434 году у городка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Липаны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 востоку от Праги, умеренные напали на таборитов и путем хитрых маневров разгромили их. После пора­жения 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Липан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лишь отдельные отряды табори­тов продолжали военные действия, пока окон­чательно не были рассеяны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51955"/>
            <a:ext cx="4489267" cy="3145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778898"/>
            <a:ext cx="496855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Чешский народ в течение 15 лет (с 1419 по 1434 г.) герои­чески боролся против католической церкви и полчищ крестоносцев. В результате на два сто­летия среди части чешского народа утвердилась гуситская церковь; другая часть населения ос­талась католической. Католическая церковь так и не смогла полностью вернуть в Чехии утраченные земли и восстановить разрушенные монастыри. Крестьяне перестали платить деся­тину.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годы гуситских войн большую роль в уп­равлении страной играл сейм — собрание пред­ставителей сословий. Сейм сохранился и в даль­нейшем. Как и в других странах, в Чехии утвер­дилась сословная монархия.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3693070" cy="309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87276"/>
            <a:ext cx="3621061" cy="33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65241" cy="5256584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5"/>
                </a:solidFill>
              </a:rPr>
              <a:t>  </a:t>
            </a:r>
            <a:endParaRPr lang="ru-RU" sz="6600" dirty="0">
              <a:solidFill>
                <a:schemeClr val="accent5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76264" y="2996952"/>
            <a:ext cx="5594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Праге на Витковой горе установлен памятник Ян Жижке. Одна из крупнейших конных статуй в мире – 9 метров.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183233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04656"/>
            <a:ext cx="14919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" y="76352"/>
            <a:ext cx="1329726" cy="1634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1639" y="332656"/>
            <a:ext cx="6638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Чехословацкий командный орден Яна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Жижки был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учреждён постановлением Правительства от 14 июня 1946 года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награждения командного состава чехословацкой армии</a:t>
            </a:r>
          </a:p>
        </p:txBody>
      </p:sp>
    </p:spTree>
    <p:extLst>
      <p:ext uri="{BB962C8B-B14F-4D97-AF65-F5344CB8AC3E}">
        <p14:creationId xmlns:p14="http://schemas.microsoft.com/office/powerpoint/2010/main" val="26360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1296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90872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План урока:</a:t>
            </a:r>
            <a:endParaRPr lang="ru-RU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9694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2136339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в Чехии в конце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 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Ян Гус- его жизнь, деятельность и смерть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Начало гуситских войн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Ян Жижка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Конец гуситских войн  их значение и итоги</a:t>
            </a:r>
          </a:p>
          <a:p>
            <a:endParaRPr lang="ru-RU" sz="3200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051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i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Рубцов Б.Т: Ян Гус – Государственное издательство политической литературы Москва-1958 год.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А.Х.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Клеванский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Краткая история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Чехословакии.-М.:Наука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 г.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3.М.Л.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Абрамсон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А.Я.Гуревич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средних веков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Издательство: Высшая школа, Москва-1964 год.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9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052736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Monotype Sorts" pitchFamily="2" charset="2"/>
              <a:buNone/>
            </a:pPr>
            <a:endParaRPr lang="ru-RU" altLang="ru-RU" b="1" dirty="0" smtClean="0">
              <a:solidFill>
                <a:schemeClr val="accent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ru-RU" altLang="ru-RU" b="1" dirty="0">
              <a:solidFill>
                <a:schemeClr val="accent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ru-RU" altLang="ru-RU" b="1" dirty="0" smtClean="0">
              <a:solidFill>
                <a:schemeClr val="accent1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ru-RU" altLang="ru-RU" b="1" dirty="0">
              <a:solidFill>
                <a:schemeClr val="accent1"/>
              </a:solidFill>
            </a:endParaRPr>
          </a:p>
          <a:p>
            <a:pPr algn="ctr">
              <a:buFont typeface="Monotype Sorts" pitchFamily="2" charset="2"/>
              <a:buNone/>
            </a:pPr>
            <a:r>
              <a:rPr lang="ru-RU" alt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alt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Чехии борьба за независимость вылилась в борьбу против католической церкви?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543" y="40466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урок: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532859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в Чехии в конце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 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endParaRPr lang="ru-RU" alt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Чехия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самым сильным государством в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Священной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римской империи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ее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князь участвовал в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выборах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императора.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en-US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скупая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земли, расширил Чехию. Он покровительствовал ремеслу, торговле,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культуре.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Чехия переживала подъем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ремесел быстрее всего развивалось производство стекла и сукна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Карле </a:t>
            </a:r>
            <a:r>
              <a:rPr lang="en-US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Прага стала столицей империи, в ней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ярмарки. Главной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достопримечательностью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был Карлов мост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Чехии в середине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Чешский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король) был избран императором  Священной Римской империи под именем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Кеарл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Феодалы селились в столице и жили в роскоши за счет увеличившихся оброка и барщины. Вскоре в Чехию стали переселяться  немецкие купцы и ремесленники. Немцы захватили управление городами, и экономикой. Против них выступили чешские ремесленники.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endParaRPr lang="ru-RU" alt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bg2"/>
              </a:buClr>
              <a:buFont typeface="Arial" charset="0"/>
              <a:buNone/>
            </a:pPr>
            <a:endParaRPr lang="ru-RU" alt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bg2"/>
              </a:buClr>
              <a:buFont typeface="Arial" charset="0"/>
              <a:buNone/>
            </a:pPr>
            <a:endParaRPr lang="ru-RU" alt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0"/>
            <a:ext cx="3240360" cy="64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Чехия в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 – XV </a:t>
            </a:r>
            <a:r>
              <a:rPr lang="ru-R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8497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7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252" y="20608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2652" y="2213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5" y="68507"/>
            <a:ext cx="8712968" cy="3072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354" y="3284984"/>
            <a:ext cx="88916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ru-RU" alt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14 </a:t>
            </a:r>
            <a:r>
              <a:rPr lang="ru-RU" alt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alt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</a:t>
            </a:r>
            <a:r>
              <a:rPr lang="ru-RU" alt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престол </a:t>
            </a:r>
            <a:r>
              <a:rPr lang="ru-RU" alt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был перенесен из Авиньона в Рим.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ru-RU" alt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за престол повели </a:t>
            </a:r>
            <a:r>
              <a:rPr lang="ru-RU" alt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борьбу  кардиналы ,объявившие </a:t>
            </a:r>
            <a:r>
              <a:rPr lang="ru-RU" alt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Папами</a:t>
            </a:r>
            <a:r>
              <a:rPr lang="ru-RU" alt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ru-RU" altLang="ru-RU" sz="20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 </a:t>
            </a:r>
            <a:r>
              <a:rPr lang="ru-RU" altLang="ru-RU" sz="2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упал.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ru-RU" alt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Чехии церковь была крупнейшим феодалом. Большая часть дохода уходила в Рим и </a:t>
            </a:r>
            <a:r>
              <a:rPr lang="ru-RU" alt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горожане </a:t>
            </a:r>
            <a:r>
              <a:rPr lang="ru-RU" alt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хотели с этим мириться</a:t>
            </a:r>
            <a:r>
              <a:rPr lang="ru-RU" alt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Местное население не могло  выносить столь тяжкие поборы со стороны церкви и феодалов. Чешский народ выражал свое недовольство по отношению к немецким феодалам которые занимали почти все места в городском собрание, где ни мог принимать участие не один коренной житель Чехии.</a:t>
            </a:r>
            <a:endParaRPr lang="ru-RU" altLang="ru-RU" sz="2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55266">
            <a:off x="971601" y="3454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</a:t>
            </a:r>
            <a:r>
              <a:rPr lang="ru-RU" sz="3200" dirty="0" smtClean="0">
                <a:solidFill>
                  <a:srgbClr val="C00000"/>
                </a:solidFill>
              </a:rPr>
              <a:t>Папский дворец в Авиньоне.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в Праги народ большими толпами стал приходить  в Вифлеемскую часовню где с громкими, красивым и убедительными речами  выступал первый выпускник Пражского университета профессор, богослов Ян Гус.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выступлениях он критиковал: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-Католическую церковь, которая кроме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«латыни» не разрешала издавать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на чешском(родном)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-О роскошной жизни Римского папы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епископов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 церковных должностей: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отношение  короля Чехии Вацлава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иностранным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Феодальный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гнет германцев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народ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индульгенций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прозвал папу Римского- главным мошенником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80" y="3326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деятельность и смерть Яна Гуса</a:t>
            </a:r>
            <a:endParaRPr lang="ru-RU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52176"/>
            <a:ext cx="2232248" cy="348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16" y="789507"/>
            <a:ext cx="2697480" cy="246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501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648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речах Ян не однократно упоминал: «Почему даже бедная старушка у которой оставалась одна монета на хлеб, приходилось отдавать последние деньги за приобретения индульгенции. Ведь даже простой человек имеет право на отпущение грехов без оплаты».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71858"/>
            <a:ext cx="3333750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88640"/>
            <a:ext cx="4176424" cy="315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55976" y="3933056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постоянно обвинял высших служителей Католической церкви в роскошной и богатой жизни , которые с презрением относились к бедноте. Постоянно опираясь на строки «Священного писания» и «Евангелие».</a:t>
            </a:r>
            <a:endParaRPr lang="ru-RU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867811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Архиепископ Пражский  запретил проповедовать Гусу и предал его «анафеме».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 Гус уезжает в южную часть Чехии, где поселился в одной из бедных деревушек. Тем не менее он продолжает проповедовать и призывать людей на борьбу. Как он говорил «Время настаёт огня и меча во имя справедливости».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197-198 ответьте на вопросы:</a:t>
            </a:r>
            <a:endParaRPr lang="ru-RU" sz="28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Каким образом Ян Гус </a:t>
            </a:r>
          </a:p>
          <a:p>
            <a:r>
              <a:rPr lang="ru-RU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на суде в Констанце?</a:t>
            </a:r>
          </a:p>
          <a:p>
            <a:r>
              <a:rPr lang="ru-RU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участников суда?</a:t>
            </a:r>
            <a:endParaRPr lang="ru-RU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0687"/>
            <a:ext cx="3605902" cy="294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80" y="3758068"/>
            <a:ext cx="4381500" cy="2747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45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824</TotalTime>
  <Words>1825</Words>
  <Application>Microsoft Office PowerPoint</Application>
  <PresentationFormat>Экран (4:3)</PresentationFormat>
  <Paragraphs>160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              Гуситское движение  в Чехии.</vt:lpstr>
      <vt:lpstr>План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Andros</dc:creator>
  <cp:lastModifiedBy>Andros</cp:lastModifiedBy>
  <cp:revision>174</cp:revision>
  <dcterms:created xsi:type="dcterms:W3CDTF">2013-12-17T09:51:16Z</dcterms:created>
  <dcterms:modified xsi:type="dcterms:W3CDTF">2014-01-29T15:07:46Z</dcterms:modified>
</cp:coreProperties>
</file>