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1" r:id="rId3"/>
    <p:sldId id="263" r:id="rId4"/>
    <p:sldId id="285" r:id="rId5"/>
    <p:sldId id="268" r:id="rId6"/>
    <p:sldId id="259" r:id="rId7"/>
    <p:sldId id="282" r:id="rId8"/>
    <p:sldId id="262" r:id="rId9"/>
    <p:sldId id="271" r:id="rId10"/>
    <p:sldId id="275" r:id="rId11"/>
    <p:sldId id="276" r:id="rId12"/>
    <p:sldId id="267" r:id="rId13"/>
    <p:sldId id="274" r:id="rId14"/>
    <p:sldId id="27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4854" y="2492896"/>
            <a:ext cx="798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Let’s go to Hide Park!</a:t>
            </a:r>
            <a:endParaRPr lang="ru-RU" sz="54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941"/>
            <a:ext cx="3384376" cy="223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6940"/>
            <a:ext cx="3456384" cy="23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5" y="3425760"/>
            <a:ext cx="4321617" cy="31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парк\гай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03" y="3933056"/>
            <a:ext cx="3339965" cy="25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28" y="567701"/>
            <a:ext cx="751158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86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see many daffodils.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20880" cy="53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8367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ride on a big wheel.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90193" cy="52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0449" y="1099277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ride on a merry-go-round.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52091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112920"/>
            <a:ext cx="4032448" cy="27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see a white swan…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399025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and a nice squirrel.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7344816" cy="611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868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feed swans, ducks and birds in the lake.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04856" cy="55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0016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“Oh, what fun it is to ride…”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79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0466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Гайд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парк в Лондоне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Hyde Park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9224"/>
            <a:ext cx="74016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90856"/>
            <a:ext cx="409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sit on the bench.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894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7922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go to the park with your friend.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708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04417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sit in the sun and read.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9" y="620688"/>
            <a:ext cx="7704856" cy="540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go rowing.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7272808" cy="548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8367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ride a bike.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260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7647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ride a horse.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8244"/>
            <a:ext cx="76178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want to walk in the park.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</TotalTime>
  <Words>131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3-36</dc:creator>
  <cp:lastModifiedBy>3-36</cp:lastModifiedBy>
  <cp:revision>26</cp:revision>
  <dcterms:created xsi:type="dcterms:W3CDTF">2014-01-28T19:07:08Z</dcterms:created>
  <dcterms:modified xsi:type="dcterms:W3CDTF">2014-01-30T21:48:36Z</dcterms:modified>
</cp:coreProperties>
</file>