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8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D5CBA-6C6F-4DF2-A241-BCF1D7D17729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F2CEB-BF8C-4D72-9C29-0CA9DD8F0B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090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F2CEB-BF8C-4D72-9C29-0CA9DD8F0BB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913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F2CEB-BF8C-4D72-9C29-0CA9DD8F0BB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4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97DF5-283E-470B-8F66-151F6D564D43}" type="datetimeFigureOut">
              <a:rPr lang="ru-RU" smtClean="0"/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4401FA-87D2-4B88-A213-43B58CDDE0A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slide" Target="slide2.xml"/><Relationship Id="rId4" Type="http://schemas.openxmlformats.org/officeDocument/2006/relationships/image" Target="../media/image9.jpeg"/><Relationship Id="rId9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hyperlink" Target="&#1055;&#1088;&#1077;&#1079;&#1077;&#1085;&#1090;&#1072;&#1094;&#1080;&#1103;%20&#1052;&#1086;&#1103;%20&#1087;&#1088;&#1072;&#1082;&#1090;&#1080;&#1082;&#1072;%20&#1089;%20&#1090;&#1088;&#1080;&#1075;&#1077;&#1088;&#1072;&#1084;&#1080;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eJ6dJDJOSV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youtube.com/watch?v=UXeSAobEhq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Первые шаги в мире искусства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725144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Выполнила учитель ИЗО и Искусства МБОУ Гуляй-</a:t>
            </a:r>
            <a:r>
              <a:rPr lang="ru-RU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Борисовской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СОШ</a:t>
            </a:r>
            <a:endParaRPr lang="ru-RU" sz="240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i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Казьмина</a:t>
            </a:r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Е. В.</a:t>
            </a:r>
          </a:p>
          <a:p>
            <a:pPr algn="r"/>
            <a:r>
              <a:rPr lang="ru-RU" sz="2400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2014 г.</a:t>
            </a:r>
            <a:endParaRPr lang="ru-RU" sz="24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71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7772400" cy="1362075"/>
          </a:xfrm>
        </p:spPr>
        <p:txBody>
          <a:bodyPr/>
          <a:lstStyle/>
          <a:p>
            <a:pPr algn="ctr"/>
            <a:r>
              <a:rPr lang="ru-RU" b="0" dirty="0" smtClean="0"/>
              <a:t>Оглавление</a:t>
            </a:r>
            <a:endParaRPr lang="ru-RU" b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492896"/>
            <a:ext cx="1656184" cy="780107"/>
          </a:xfrm>
        </p:spPr>
        <p:txBody>
          <a:bodyPr>
            <a:normAutofit/>
          </a:bodyPr>
          <a:lstStyle/>
          <a:p>
            <a:r>
              <a:rPr lang="ru-RU" dirty="0" smtClean="0">
                <a:hlinkClick r:id="rId2" action="ppaction://hlinksldjump"/>
              </a:rPr>
              <a:t>Живопись</a:t>
            </a:r>
            <a:endParaRPr lang="ru-RU" dirty="0" smtClean="0"/>
          </a:p>
          <a:p>
            <a:pPr>
              <a:buFont typeface="Wingdings" pitchFamily="2" charset="2"/>
              <a:buChar char="v"/>
            </a:pPr>
            <a:endParaRPr lang="ru-RU" dirty="0"/>
          </a:p>
        </p:txBody>
      </p:sp>
      <p:sp>
        <p:nvSpPr>
          <p:cNvPr id="4" name="Управляющая кнопка: настраиваемая 3">
            <a:hlinkClick r:id="" action="ppaction://hlinkshowjump?jump=endshow" highlightClick="1"/>
          </p:cNvPr>
          <p:cNvSpPr/>
          <p:nvPr/>
        </p:nvSpPr>
        <p:spPr>
          <a:xfrm>
            <a:off x="7668344" y="6237312"/>
            <a:ext cx="1080120" cy="288032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3140968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hlinkClick r:id="rId3" action="ppaction://hlinksldjump"/>
              </a:rPr>
              <a:t>Графика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400506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hlinkClick r:id="rId4" action="ppaction://hlinksldjump"/>
              </a:rPr>
              <a:t>Скульптура</a:t>
            </a:r>
            <a:endParaRPr lang="ru-RU" dirty="0"/>
          </a:p>
        </p:txBody>
      </p:sp>
      <p:sp>
        <p:nvSpPr>
          <p:cNvPr id="7" name="Прямоугольник 6">
            <a:hlinkClick r:id="rId5" action="ppaction://hlinksldjump"/>
          </p:cNvPr>
          <p:cNvSpPr/>
          <p:nvPr/>
        </p:nvSpPr>
        <p:spPr>
          <a:xfrm>
            <a:off x="2839427" y="2492896"/>
            <a:ext cx="17459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Georgia" pitchFamily="18" charset="0"/>
                <a:hlinkClick r:id="rId5" action="ppaction://hlinksldjump"/>
              </a:rPr>
              <a:t>Задание № 1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39427" y="3140968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Georgia" pitchFamily="18" charset="0"/>
                <a:hlinkClick r:id="rId6" action="ppaction://hlinksldjump"/>
              </a:rPr>
              <a:t>Задание № </a:t>
            </a:r>
            <a:r>
              <a:rPr lang="ru-RU" b="1" dirty="0" smtClean="0">
                <a:latin typeface="Georgia" pitchFamily="18" charset="0"/>
                <a:hlinkClick r:id="rId6" action="ppaction://hlinksldjump"/>
              </a:rPr>
              <a:t>2</a:t>
            </a:r>
            <a:endParaRPr lang="ru-RU" b="1" dirty="0">
              <a:latin typeface="Georg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3846802"/>
            <a:ext cx="1776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Georgia" pitchFamily="18" charset="0"/>
                <a:hlinkClick r:id="rId7" action="ppaction://hlinksldjump"/>
              </a:rPr>
              <a:t>Задание № </a:t>
            </a:r>
            <a:r>
              <a:rPr lang="ru-RU" b="1" dirty="0" smtClean="0">
                <a:latin typeface="Georgia" pitchFamily="18" charset="0"/>
                <a:hlinkClick r:id="rId7" action="ppaction://hlinksldjump"/>
              </a:rPr>
              <a:t>3</a:t>
            </a:r>
            <a:endParaRPr lang="ru-RU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31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encrypted-tbn3.gstatic.com/images?q=tbn:ANd9GcQig6jgjOiaGdiAxsne9D-EQJMvae4EElsMBDU_-PzJwHY181TZ2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836712"/>
            <a:ext cx="2952750" cy="1552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76515" y="332656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Не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относится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28843" y="332656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Не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относится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12" descr="http://www.etudesite.ru/images/maneken_chelove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384" y="867793"/>
            <a:ext cx="979513" cy="1472952"/>
          </a:xfrm>
          <a:prstGeom prst="rect">
            <a:avLst/>
          </a:prstGeom>
          <a:noFill/>
        </p:spPr>
      </p:pic>
      <p:pic>
        <p:nvPicPr>
          <p:cNvPr id="6" name="Picture 4" descr="https://encrypted-tbn0.gstatic.com/images?q=tbn:ANd9GcTS_Ov80iJS_kXnevVmxyPzv-CiqSxsAQTajaf_lvV9EWbbmfo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63271" y="800856"/>
            <a:ext cx="1808038" cy="180803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277115" y="332101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Не относится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8" name="Picture 6" descr="https://encrypted-tbn2.gstatic.com/images?q=tbn:ANd9GcSxce3KE-6Uxth1AbRiNtoPhb9Uf_azgLWQ0BFd0tBAamZgZZIZK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181582"/>
            <a:ext cx="2088232" cy="2486025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49520" y="3779748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pic>
        <p:nvPicPr>
          <p:cNvPr id="10" name="Picture 10" descr="https://encrypted-tbn1.gstatic.com/images?q=tbn:ANd9GcT6kPBZUgJ1avSrvAEqbiVzSMDb1fa-PzQUhDAxasBZPUhKDJnG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10194"/>
            <a:ext cx="249555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3817475" y="3964414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pic>
        <p:nvPicPr>
          <p:cNvPr id="12" name="Picture 2" descr="https://encrypted-tbn2.gstatic.com/images?q=tbn:ANd9GcT7pqAIK-19RMV61Lp4j1UQXYNT48OtbvkhzKf7iDeLQ91Rn_ObU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30662" y="4167298"/>
            <a:ext cx="2143125" cy="21431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6834625" y="3982632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475656" y="3771167"/>
            <a:ext cx="59046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000000"/>
                </a:solidFill>
                <a:latin typeface="Georgia" pitchFamily="18" charset="0"/>
              </a:rPr>
              <a:t>Жи́вопись</a:t>
            </a:r>
            <a:r>
              <a:rPr lang="ru-RU" sz="2400" b="1" dirty="0">
                <a:latin typeface="Georgia" pitchFamily="18" charset="0"/>
              </a:rPr>
              <a:t> </a:t>
            </a:r>
            <a:r>
              <a:rPr lang="ru-RU" sz="2400" dirty="0">
                <a:latin typeface="Georgia" pitchFamily="18" charset="0"/>
              </a:rPr>
              <a:t>— </a:t>
            </a:r>
            <a:r>
              <a:rPr lang="ru-RU" sz="2400" b="1" dirty="0">
                <a:latin typeface="Georgia" pitchFamily="18" charset="0"/>
              </a:rPr>
              <a:t>вид изобразительного искусства, связанный с передачей зрительных образов посредством нанесения красок.</a:t>
            </a:r>
          </a:p>
        </p:txBody>
      </p:sp>
      <p:sp>
        <p:nvSpPr>
          <p:cNvPr id="15" name="Управляющая кнопка: настраиваемая 14">
            <a:hlinkClick r:id="rId8" action="ppaction://hlinksldjump" highlightClick="1"/>
          </p:cNvPr>
          <p:cNvSpPr/>
          <p:nvPr/>
        </p:nvSpPr>
        <p:spPr>
          <a:xfrm>
            <a:off x="7653633" y="6187244"/>
            <a:ext cx="1296144" cy="36004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8" action="ppaction://hlinksldjump"/>
              </a:rPr>
              <a:t>Меню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804813" y="2628604"/>
            <a:ext cx="5343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Какие изображения можно отнести к живописи? </a:t>
            </a:r>
          </a:p>
          <a:p>
            <a:endParaRPr lang="ru-RU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788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3 -0.17719 L -0.02743 -0.5112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9" y="-167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03 -0.08096 L -0.07344 -0.6055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-262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35 -0.05297 L -0.05677 -0.58639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0" y="-26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9" grpId="0"/>
      <p:bldP spid="11" grpId="0"/>
      <p:bldP spid="13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s://encrypted-tbn2.gstatic.com/images?q=tbn:ANd9GcTcfhW6wCWMtyY0v6C5G3NiyWTIkitZ8HWnuL9Fc7aNQMEiMSW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3095625" cy="1476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705586" y="2564904"/>
            <a:ext cx="48965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Какие изображения </a:t>
            </a:r>
            <a:r>
              <a:rPr lang="ru-RU" sz="2400" b="1" dirty="0">
                <a:latin typeface="Georgia" pitchFamily="18" charset="0"/>
              </a:rPr>
              <a:t>м</a:t>
            </a:r>
            <a:r>
              <a:rPr lang="ru-RU" sz="2400" b="1" dirty="0" smtClean="0">
                <a:latin typeface="Georgia" pitchFamily="18" charset="0"/>
              </a:rPr>
              <a:t>ожно отнести к графике?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4547" y="373306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Не </a:t>
            </a: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относится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5" name="Picture 6" descr="https://encrypted-tbn2.gstatic.com/images?q=tbn:ANd9GcT1ps6wSHVsWqIbNkAt0Nvxir_CwA1RPd6MHuLvdE1Q_tPVSmK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8581" y="730422"/>
            <a:ext cx="1629563" cy="1971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153858" y="325385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pic>
        <p:nvPicPr>
          <p:cNvPr id="7" name="Picture 4" descr="https://encrypted-tbn2.gstatic.com/images?q=tbn:ANd9GcQlekychNIul-8uZL2J6BsXRNtCQNz53pnlTbhayEk2FpVNnB1g0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644811"/>
            <a:ext cx="2071117" cy="20711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53649" y="36109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Не относится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9" name="Picture 20" descr="https://encrypted-tbn0.gstatic.com/images?q=tbn:ANd9GcScPppDUOv51RkgeejbTktMN2HSLJSnBXLud5OsqIFflEwWEShzP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365104"/>
            <a:ext cx="1971675" cy="231457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75158" y="3861048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pic>
        <p:nvPicPr>
          <p:cNvPr id="11" name="Picture 8" descr="https://encrypted-tbn1.gstatic.com/images?q=tbn:ANd9GcQcarQXZUiYIUzVUaSsgSmKpKRXx_UbV2Tvocda5bzIphn7pzvHj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42967" y="4230380"/>
            <a:ext cx="2409122" cy="23628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608171" y="3861048"/>
            <a:ext cx="18565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Не относится</a:t>
            </a:r>
          </a:p>
        </p:txBody>
      </p:sp>
      <p:pic>
        <p:nvPicPr>
          <p:cNvPr id="14" name="Picture 18" descr="https://encrypted-tbn3.gstatic.com/images?q=tbn:ANd9GcRFOdPjsEAxwKoaFqTk24EJq53aVWrflfarb3MmWhCtgNyHt_hZ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05544" y="4509120"/>
            <a:ext cx="2118751" cy="158701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6804248" y="3861048"/>
            <a:ext cx="15905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Georgia" pitchFamily="18" charset="0"/>
              </a:rPr>
              <a:t>Правильно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79963" y="3284984"/>
            <a:ext cx="55280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Данные изображения можно отнести к графике. </a:t>
            </a:r>
          </a:p>
          <a:p>
            <a:endParaRPr lang="ru-RU" b="1" dirty="0">
              <a:latin typeface="Georgia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55643" y="3731260"/>
            <a:ext cx="59766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Графика вид изобразительного искусства, использующий в качестве основных изобразительных средств линии, штрихи, пятна и точки.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18" name="Управляющая кнопка: настраиваемая 17">
            <a:hlinkClick r:id="rId9" action="ppaction://hlinksldjump" highlightClick="1"/>
          </p:cNvPr>
          <p:cNvSpPr/>
          <p:nvPr/>
        </p:nvSpPr>
        <p:spPr>
          <a:xfrm>
            <a:off x="7653633" y="6187244"/>
            <a:ext cx="1296144" cy="36004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hlinkClick r:id="rId10" action="ppaction://hlinksldjump"/>
              </a:rPr>
              <a:t>М</a:t>
            </a:r>
            <a:r>
              <a:rPr lang="ru-RU" b="1" dirty="0" smtClean="0">
                <a:hlinkClick r:id="rId10" action="ppaction://hlinksldjump"/>
              </a:rPr>
              <a:t>еню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5754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87231E-6 L -0.35521 -0.0346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-173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8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1065 L 0.27257 -0.5884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-288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61231E-6 L 0.01128 -0.53527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" y="-26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8" grpId="0"/>
      <p:bldP spid="10" grpId="0"/>
      <p:bldP spid="12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5933" y="3314308"/>
            <a:ext cx="8424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 smtClean="0">
                <a:latin typeface="Georgia" pitchFamily="18" charset="0"/>
              </a:rPr>
              <a:t>Скульпту́ра</a:t>
            </a:r>
            <a:r>
              <a:rPr lang="ru-RU" sz="2400" dirty="0" smtClean="0">
                <a:latin typeface="Georgia" pitchFamily="18" charset="0"/>
              </a:rPr>
              <a:t>— </a:t>
            </a:r>
            <a:r>
              <a:rPr lang="ru-RU" sz="2400" b="1" dirty="0" smtClean="0">
                <a:latin typeface="Georgia" pitchFamily="18" charset="0"/>
              </a:rPr>
              <a:t>ваяние, пластика — вид изобразительного искусства, произведения которого имеют объёмную форму и выполняются из твёрдых или пластических материалов, то есть, искусство создавать из глины, воска, камня, металла, дерева изображение человека, животных. </a:t>
            </a:r>
            <a:endParaRPr lang="ru-RU" sz="2000" b="1" dirty="0">
              <a:latin typeface="Georgia" pitchFamily="18" charset="0"/>
            </a:endParaRPr>
          </a:p>
        </p:txBody>
      </p:sp>
      <p:pic>
        <p:nvPicPr>
          <p:cNvPr id="3" name="Picture 2" descr="https://encrypted-tbn3.gstatic.com/images?q=tbn:ANd9GcTMFV5Pz64Egtu5s-WnsPAEfXj4OSxprblxSEmUVLuS8vzv9YL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692696"/>
            <a:ext cx="1925960" cy="1685216"/>
          </a:xfrm>
          <a:prstGeom prst="rect">
            <a:avLst/>
          </a:prstGeom>
          <a:noFill/>
        </p:spPr>
      </p:pic>
      <p:pic>
        <p:nvPicPr>
          <p:cNvPr id="4" name="Picture 4" descr="https://encrypted-tbn2.gstatic.com/images?q=tbn:ANd9GcTiyFL-KBEDEkEZalsC5DkZyPpiuWwwEhVIJnNCXaB28JqXq2sO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218" y="4653136"/>
            <a:ext cx="3040971" cy="1972816"/>
          </a:xfrm>
          <a:prstGeom prst="rect">
            <a:avLst/>
          </a:prstGeom>
          <a:noFill/>
        </p:spPr>
      </p:pic>
      <p:pic>
        <p:nvPicPr>
          <p:cNvPr id="5" name="Picture 6" descr="https://encrypted-tbn2.gstatic.com/images?q=tbn:ANd9GcTzMJyRwo6xAKs3j6lAvZ29LTV0cCS9NBmc1IrHJDePXlI7ocOY9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92696"/>
            <a:ext cx="1497335" cy="1750731"/>
          </a:xfrm>
          <a:prstGeom prst="rect">
            <a:avLst/>
          </a:prstGeom>
          <a:noFill/>
        </p:spPr>
      </p:pic>
      <p:pic>
        <p:nvPicPr>
          <p:cNvPr id="7" name="Picture 12" descr="https://encrypted-tbn3.gstatic.com/images?q=tbn:ANd9GcSGkYqWCcR8xRqXoKY0bCgM9Lm3xZt1vG0usf7MGshm3RQaQjiDZ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76672"/>
            <a:ext cx="1872208" cy="187220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39552" y="1886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Правильно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8864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Правильно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87824" y="18864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Не относится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08033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Правильно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025" y="408033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Не относится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568" y="2708920"/>
            <a:ext cx="6912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Какие изображения можно от нести к скульптуре?</a:t>
            </a:r>
            <a:endParaRPr lang="ru-RU" sz="2400" b="1" dirty="0"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07" y="4737352"/>
            <a:ext cx="2597865" cy="1948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27584" y="3013501"/>
            <a:ext cx="6624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Georgia" pitchFamily="18" charset="0"/>
              </a:rPr>
              <a:t>Данные изображения можно отнести к скульптуре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22" name="Управляющая кнопка: настраиваемая 21">
            <a:hlinkClick r:id="rId8" action="ppaction://hlinksldjump" highlightClick="1"/>
          </p:cNvPr>
          <p:cNvSpPr/>
          <p:nvPr/>
        </p:nvSpPr>
        <p:spPr>
          <a:xfrm>
            <a:off x="7653633" y="6187244"/>
            <a:ext cx="1296144" cy="36004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9" action="ppaction://hlinkpres?slideindex=2&amp;slidetitle=Оглавление"/>
              </a:rPr>
              <a:t>Меню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88610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74578E-6 L -0.34149 0.0136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83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37 -0.01365 L 0.57153 -0.5979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858" y="-292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7"/>
                                            </p:cond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0" grpId="0"/>
      <p:bldP spid="11" grpId="0"/>
      <p:bldP spid="12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36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Georgia" pitchFamily="18" charset="0"/>
              </a:rPr>
              <a:t>Задание № 1</a:t>
            </a:r>
          </a:p>
          <a:p>
            <a:r>
              <a:rPr lang="ru-RU" sz="2400" b="1" dirty="0" smtClean="0">
                <a:latin typeface="Georgia" pitchFamily="18" charset="0"/>
              </a:rPr>
              <a:t>Определи вид ИЗО</a:t>
            </a:r>
            <a:endParaRPr lang="ru-RU" sz="2400" b="1" dirty="0">
              <a:latin typeface="Georg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54760" y="288483"/>
            <a:ext cx="6981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  <a:latin typeface="Georgia" pitchFamily="18" charset="0"/>
              </a:rPr>
              <a:t>?</a:t>
            </a:r>
            <a:endParaRPr lang="ru-RU" sz="80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7653633" y="6187244"/>
            <a:ext cx="1296144" cy="36004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Меню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http://www.youtube.com/watch?v=eJ6dJDJOSVQ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583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606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Georgia" pitchFamily="18" charset="0"/>
              </a:rPr>
              <a:t>Задание № </a:t>
            </a:r>
            <a:r>
              <a:rPr lang="ru-RU" b="1" dirty="0" smtClean="0">
                <a:latin typeface="Georgia" pitchFamily="18" charset="0"/>
              </a:rPr>
              <a:t>2</a:t>
            </a:r>
          </a:p>
          <a:p>
            <a:r>
              <a:rPr lang="ru-RU" b="1" dirty="0" smtClean="0">
                <a:latin typeface="Georgia" pitchFamily="18" charset="0"/>
              </a:rPr>
              <a:t>Определи вид </a:t>
            </a:r>
            <a:r>
              <a:rPr lang="ru-RU" b="1" dirty="0">
                <a:latin typeface="Georgia" pitchFamily="18" charset="0"/>
              </a:rPr>
              <a:t>ИЗО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451020" y="260648"/>
            <a:ext cx="747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dirty="0">
                <a:solidFill>
                  <a:srgbClr val="FF0000"/>
                </a:solidFill>
                <a:latin typeface="Georgia" pitchFamily="18" charset="0"/>
              </a:rPr>
              <a:t>?</a:t>
            </a:r>
          </a:p>
        </p:txBody>
      </p:sp>
      <p:sp>
        <p:nvSpPr>
          <p:cNvPr id="5" name="Управляющая кнопка: настраиваемая 4">
            <a:hlinkClick r:id="rId2" action="ppaction://hlinksldjump" highlightClick="1"/>
          </p:cNvPr>
          <p:cNvSpPr/>
          <p:nvPr/>
        </p:nvSpPr>
        <p:spPr>
          <a:xfrm>
            <a:off x="7653633" y="6187244"/>
            <a:ext cx="1296144" cy="36004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hlinkClick r:id="rId3" action="ppaction://hlinksldjump"/>
              </a:rPr>
              <a:t>Меню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hlinkClick r:id="rId4"/>
              </a:rPr>
              <a:t>http://www.youtube.com/watch?v=UXeSAobEhqQ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246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настраиваемая 1">
            <a:hlinkClick r:id="rId3" action="ppaction://hlinksldjump" highlightClick="1"/>
          </p:cNvPr>
          <p:cNvSpPr/>
          <p:nvPr/>
        </p:nvSpPr>
        <p:spPr>
          <a:xfrm>
            <a:off x="7653633" y="6187244"/>
            <a:ext cx="1296144" cy="360040"/>
          </a:xfrm>
          <a:prstGeom prst="actionButtonBlan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Меню</a:t>
            </a:r>
            <a:endParaRPr lang="ru-RU" b="1" dirty="0"/>
          </a:p>
        </p:txBody>
      </p:sp>
      <p:pic>
        <p:nvPicPr>
          <p:cNvPr id="3" name="Рисунок 2" descr="Создание простой животных из глины - YouTube - Google Chrome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09" t="16444" r="54078" b="43672"/>
          <a:stretch/>
        </p:blipFill>
        <p:spPr>
          <a:xfrm>
            <a:off x="1763688" y="1578553"/>
            <a:ext cx="5256584" cy="328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755576" y="3326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Georgia" pitchFamily="18" charset="0"/>
              </a:rPr>
              <a:t>Задание № </a:t>
            </a:r>
            <a:r>
              <a:rPr lang="ru-RU" b="1" dirty="0" smtClean="0">
                <a:latin typeface="Georgia" pitchFamily="18" charset="0"/>
              </a:rPr>
              <a:t>3</a:t>
            </a:r>
            <a:endParaRPr lang="ru-RU" b="1" dirty="0">
              <a:latin typeface="Georgia" pitchFamily="18" charset="0"/>
            </a:endParaRPr>
          </a:p>
          <a:p>
            <a:r>
              <a:rPr lang="ru-RU" b="1" dirty="0">
                <a:latin typeface="Georgia" pitchFamily="18" charset="0"/>
              </a:rPr>
              <a:t>Определи </a:t>
            </a:r>
            <a:r>
              <a:rPr lang="ru-RU" b="1" dirty="0" smtClean="0">
                <a:latin typeface="Georgia" pitchFamily="18" charset="0"/>
              </a:rPr>
              <a:t>вид </a:t>
            </a:r>
            <a:r>
              <a:rPr lang="ru-RU" b="1" dirty="0">
                <a:latin typeface="Georgia" pitchFamily="18" charset="0"/>
              </a:rPr>
              <a:t>ИЗО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01275" y="317267"/>
            <a:ext cx="7473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8000" b="1" dirty="0">
                <a:solidFill>
                  <a:srgbClr val="FF0000"/>
                </a:solidFill>
                <a:latin typeface="Georgia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6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855</TotalTime>
  <Words>139</Words>
  <Application>Microsoft Office PowerPoint</Application>
  <PresentationFormat>Экран (4:3)</PresentationFormat>
  <Paragraphs>56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Первые шаги в мире искусства</vt:lpstr>
      <vt:lpstr>Оглавление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Прощенков</dc:creator>
  <cp:lastModifiedBy>User</cp:lastModifiedBy>
  <cp:revision>49</cp:revision>
  <dcterms:created xsi:type="dcterms:W3CDTF">2013-06-28T08:02:00Z</dcterms:created>
  <dcterms:modified xsi:type="dcterms:W3CDTF">2014-01-25T11:59:31Z</dcterms:modified>
</cp:coreProperties>
</file>