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363D94-1055-45CA-9FC1-1D1FEDA69612}" type="datetimeFigureOut">
              <a:rPr lang="ru-RU" smtClean="0"/>
              <a:t>17.01.2010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26397E-BCA4-41E7-9AE9-708F76B54BE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INNA\Симметрия.Все\Симметрия. Сообщения обучающихся\Снежинки. В Третьяк\1195669360__10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357982" cy="6332551"/>
          </a:xfrm>
          <a:prstGeom prst="rect">
            <a:avLst/>
          </a:prstGeom>
          <a:noFill/>
        </p:spPr>
      </p:pic>
    </p:spTree>
  </p:cSld>
  <p:clrMapOvr>
    <a:masterClrMapping/>
  </p:clrMapOvr>
  <p:transition advTm="773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INNA\Симметрия.Все\Симметрия. Сообщения обучающихся\Снежинки. В Третьяк\1195667861__2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1047"/>
            <a:ext cx="6313790" cy="6275907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INNA\Симметрия.Все\Симметрия. Сообщения обучающихся\Снежинки. В Третьяк\i_385683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96199"/>
            <a:ext cx="6715172" cy="6465602"/>
          </a:xfrm>
          <a:prstGeom prst="rect">
            <a:avLst/>
          </a:prstGeom>
          <a:noFill/>
        </p:spPr>
      </p:pic>
    </p:spTree>
  </p:cSld>
  <p:clrMapOvr>
    <a:masterClrMapping/>
  </p:clrMapOvr>
  <p:transition advTm="492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INNA\Симметрия.Все\Симметрия. Сообщения обучающихся\Снежинки. В Третьяк\1195667867__2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3870"/>
            <a:ext cx="7143800" cy="6441278"/>
          </a:xfrm>
          <a:prstGeom prst="rect">
            <a:avLst/>
          </a:prstGeom>
          <a:noFill/>
        </p:spPr>
      </p:pic>
    </p:spTree>
  </p:cSld>
  <p:clrMapOvr>
    <a:masterClrMapping/>
  </p:clrMapOvr>
  <p:transition advTm="510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INNA\Симметрия.Все\Симметрия. Сообщения обучающихся\Снежинки. В Третьяк\1195667911__3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283737"/>
            <a:ext cx="6589259" cy="6290527"/>
          </a:xfrm>
          <a:prstGeom prst="rect">
            <a:avLst/>
          </a:prstGeom>
          <a:noFill/>
        </p:spPr>
      </p:pic>
    </p:spTree>
  </p:cSld>
  <p:clrMapOvr>
    <a:masterClrMapping/>
  </p:clrMapOvr>
  <p:transition advTm="50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NNA\Симметрия.Все\Симметрия. Сообщения обучающихся\Снежинки. В Третьяк\1195667756__4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3574"/>
            <a:ext cx="6143668" cy="64508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advTm="529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NNA\Симметрия.Все\Симметрия. Сообщения обучающихся\Снежинки. В Третьяк\1195667930__3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6578"/>
            <a:ext cx="6589347" cy="6404845"/>
          </a:xfrm>
          <a:prstGeom prst="rect">
            <a:avLst/>
          </a:prstGeom>
          <a:noFill/>
        </p:spPr>
      </p:pic>
    </p:spTree>
  </p:cSld>
  <p:clrMapOvr>
    <a:masterClrMapping/>
  </p:clrMapOvr>
  <p:transition advTm="56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NNA\Симметрия.Все\Симметрия. Сообщения обучающихся\Снежинки. В Третьяк\1195668061__6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9732"/>
            <a:ext cx="6308072" cy="6358537"/>
          </a:xfrm>
          <a:prstGeom prst="rect">
            <a:avLst/>
          </a:prstGeom>
          <a:noFill/>
        </p:spPr>
      </p:pic>
    </p:spTree>
  </p:cSld>
  <p:clrMapOvr>
    <a:masterClrMapping/>
  </p:clrMapOvr>
  <p:transition advTm="52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NNA\Симметрия.Все\Симметрия. Сообщения обучающихся\Снежинки. В Третьяк\1195669371__1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6292317" cy="6229394"/>
          </a:xfrm>
          <a:prstGeom prst="rect">
            <a:avLst/>
          </a:prstGeom>
          <a:noFill/>
        </p:spPr>
      </p:pic>
    </p:spTree>
  </p:cSld>
  <p:clrMapOvr>
    <a:masterClrMapping/>
  </p:clrMapOvr>
  <p:transition advTm="531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INNA\Симметрия.Все\Симметрия. Сообщения обучающихся\Снежинки. В Третьяк\1195667835__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64317"/>
            <a:ext cx="7349361" cy="61293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INNA\Симметрия.Все\Симметрия. Сообщения обучающихся\Снежинки. В Третьяк\1195667944__4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6591"/>
            <a:ext cx="5857916" cy="6204819"/>
          </a:xfrm>
          <a:prstGeom prst="rect">
            <a:avLst/>
          </a:prstGeom>
          <a:noFill/>
        </p:spPr>
      </p:pic>
    </p:spTree>
  </p:cSld>
  <p:clrMapOvr>
    <a:masterClrMapping/>
  </p:clrMapOvr>
  <p:transition advTm="54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INNA\Симметрия.Все\Симметрия. Сообщения обучающихся\Снежинки. В Третьяк\1195668163__7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8589"/>
            <a:ext cx="5857916" cy="6240823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INNA\Симметрия.Все\Симметрия. Сообщения обучающихся\Снежинки. В Третьяк\1195669381__11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1209"/>
            <a:ext cx="6464880" cy="6335582"/>
          </a:xfrm>
          <a:prstGeom prst="rect">
            <a:avLst/>
          </a:prstGeom>
          <a:noFill/>
        </p:spPr>
      </p:pic>
    </p:spTree>
  </p:cSld>
  <p:clrMapOvr>
    <a:masterClrMapping/>
  </p:clrMapOvr>
  <p:transition advTm="543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5">
      <a:dk1>
        <a:sysClr val="windowText" lastClr="000000"/>
      </a:dk1>
      <a:lt1>
        <a:sysClr val="window" lastClr="FFFFFF"/>
      </a:lt1>
      <a:dk2>
        <a:srgbClr val="7598D9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</dc:creator>
  <cp:lastModifiedBy>Victor</cp:lastModifiedBy>
  <cp:revision>3</cp:revision>
  <dcterms:created xsi:type="dcterms:W3CDTF">2010-01-17T12:07:26Z</dcterms:created>
  <dcterms:modified xsi:type="dcterms:W3CDTF">2010-01-17T12:34:05Z</dcterms:modified>
</cp:coreProperties>
</file>