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71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3" r:id="rId9"/>
    <p:sldId id="261" r:id="rId10"/>
    <p:sldId id="264" r:id="rId11"/>
    <p:sldId id="265" r:id="rId12"/>
    <p:sldId id="262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8B85000-2000-4F48-9D61-6ACF1F9348A1}">
          <p14:sldIdLst>
            <p14:sldId id="256"/>
            <p14:sldId id="257"/>
            <p14:sldId id="258"/>
            <p14:sldId id="259"/>
            <p14:sldId id="260"/>
            <p14:sldId id="263"/>
          </p14:sldIdLst>
        </p14:section>
        <p14:section name="Раздел без заголовка" id="{0A57B47C-DF30-4F91-AF94-A5786BA43547}">
          <p14:sldIdLst>
            <p14:sldId id="261"/>
            <p14:sldId id="264"/>
            <p14:sldId id="265"/>
            <p14:sldId id="262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C5B3F-6392-48D4-BFC4-6A5D28C8840B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797A-FF54-476C-9754-89BBB2B55B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6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797A-FF54-476C-9754-89BBB2B55B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5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2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2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9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4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2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4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49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2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2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9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7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3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8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3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2FF13-634B-4100-9AC8-647B03A291E4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235B7-099F-4375-965E-2B3A6A705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1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3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1A3871A-03CB-438C-8EBB-FE751E134E49}" type="datetimeFigureOut">
              <a:rPr lang="ru-RU" smtClean="0"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18703B-7E39-4D08-A38B-98238B9CD0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672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340768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Развитие координационных способностей дошкольников средствами ритмопластики</a:t>
            </a:r>
            <a:endParaRPr lang="ru-RU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0970" y="4653136"/>
            <a:ext cx="3407229" cy="172178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Подготовила: инструктор по физической культуре МБДОУ ЦРР детского сада № 4 «Веснушки»</a:t>
            </a:r>
          </a:p>
          <a:p>
            <a:r>
              <a:rPr lang="ru-RU" dirty="0" smtClean="0"/>
              <a:t>Федосова Любовь Евгеньевна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К </a:t>
            </a:r>
            <a:r>
              <a:rPr lang="ru-RU" b="1" i="1" u="sng" dirty="0"/>
              <a:t>ритмической пластике </a:t>
            </a:r>
            <a:r>
              <a:rPr lang="ru-RU" b="1" dirty="0"/>
              <a:t>для детей относится программа </a:t>
            </a:r>
            <a:r>
              <a:rPr lang="ru-RU" b="1" u="sng" dirty="0" smtClean="0"/>
              <a:t>«Ритмическая </a:t>
            </a:r>
            <a:r>
              <a:rPr lang="ru-RU" b="1" u="sng" dirty="0"/>
              <a:t>мозаика» А.И. Бурениной. </a:t>
            </a:r>
            <a:endParaRPr lang="ru-RU" b="1" u="sng" dirty="0" smtClean="0"/>
          </a:p>
          <a:p>
            <a:r>
              <a:rPr lang="ru-RU" b="1" dirty="0" smtClean="0"/>
              <a:t>Цель </a:t>
            </a:r>
            <a:r>
              <a:rPr lang="ru-RU" b="1" dirty="0"/>
              <a:t>программы - развитие ребенка, формирование средствами музыки и ритмических движений разнообразных умений, способностей, качеств личности. </a:t>
            </a:r>
            <a:endParaRPr lang="ru-RU" b="1" dirty="0" smtClean="0"/>
          </a:p>
          <a:p>
            <a:r>
              <a:rPr lang="ru-RU" b="1" i="1" dirty="0" smtClean="0"/>
              <a:t>Первая</a:t>
            </a:r>
            <a:r>
              <a:rPr lang="ru-RU" b="1" dirty="0" smtClean="0"/>
              <a:t> </a:t>
            </a:r>
            <a:r>
              <a:rPr lang="ru-RU" b="1" dirty="0"/>
              <a:t>отличительная особенность данной программы в выявлении индивидуального стиля деятельности и в связи с этим коррекция содержания работы «на себя», « на взаимодействие с детьми». </a:t>
            </a:r>
            <a:endParaRPr lang="ru-RU" b="1" dirty="0" smtClean="0"/>
          </a:p>
          <a:p>
            <a:r>
              <a:rPr lang="ru-RU" b="1" i="1" dirty="0" smtClean="0"/>
              <a:t>Вторая</a:t>
            </a:r>
            <a:r>
              <a:rPr lang="ru-RU" b="1" dirty="0" smtClean="0"/>
              <a:t> </a:t>
            </a:r>
            <a:r>
              <a:rPr lang="ru-RU" b="1" dirty="0"/>
              <a:t>особенность – это использование в качестве музыкального сопровождения целостных произведений – в грамзаписи и при непосредственном, «живом» исполнении. </a:t>
            </a:r>
            <a:endParaRPr lang="ru-RU" b="1" dirty="0" smtClean="0"/>
          </a:p>
          <a:p>
            <a:r>
              <a:rPr lang="ru-RU" b="1" i="1" dirty="0" smtClean="0"/>
              <a:t>Третья</a:t>
            </a:r>
            <a:r>
              <a:rPr lang="ru-RU" b="1" dirty="0" smtClean="0"/>
              <a:t> </a:t>
            </a:r>
            <a:r>
              <a:rPr lang="ru-RU" b="1" dirty="0"/>
              <a:t>особенность данной программы – это акцентирование внимания педагогов на анализе внутренних процессов, которые являются регулирующей основой движения под музыку. 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3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30336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Ценность данной программы: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1. Доступность реализации содержания и освоении программного материала детьми разного возраста и с разными способностями.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Данный программный материал может быть использован в любых формах работы с детьми от утренней зарядки до физкультурного занятия, праздника, развлечения.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К каждой композиции даны рекомендации по использованию, но, конечно, не исключена возможность самостоятельного творческого использования материала.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448272" cy="22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9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6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Связь ритмопластики с координацией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1628800"/>
            <a:ext cx="3657600" cy="4619600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    </a:t>
            </a:r>
            <a:r>
              <a:rPr lang="ru-RU" b="1" dirty="0"/>
              <a:t> </a:t>
            </a:r>
            <a:r>
              <a:rPr lang="ru-RU" sz="3300" b="1" dirty="0"/>
              <a:t>Координация – комплексное качество, объединяющее в себе несколько физических качеств, которые столь же многообразны и сложны, как разнообразны и сложны виды двигательной деятельности человека. Под координационными способностями следует понимать, во-первых, способность целесообразно строить целостные  двигательные акты, во-вторых, способность преобразовывать выработанные формы действий или переключаться от одних к другим, соответственно, требованиям меняющихся условий.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371975" y="1628800"/>
            <a:ext cx="3657600" cy="4619600"/>
          </a:xfrm>
        </p:spPr>
        <p:txBody>
          <a:bodyPr>
            <a:normAutofit/>
          </a:bodyPr>
          <a:lstStyle/>
          <a:p>
            <a:r>
              <a:rPr lang="ru-RU" sz="1600" b="1" dirty="0"/>
              <a:t>Эти же качества важны и в ритмопластике. На занятиях по ритмопластике ребенок старается действовать в соответствии с изменениями ритма, темпа, движений других детей.</a:t>
            </a:r>
          </a:p>
          <a:p>
            <a:endParaRPr lang="ru-RU" sz="1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7544" y="836712"/>
            <a:ext cx="3657600" cy="658368"/>
          </a:xfrm>
        </p:spPr>
        <p:txBody>
          <a:bodyPr/>
          <a:lstStyle/>
          <a:p>
            <a:r>
              <a:rPr lang="ru-RU" sz="2400" dirty="0" smtClean="0"/>
              <a:t>координация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836712"/>
            <a:ext cx="3657600" cy="658368"/>
          </a:xfrm>
        </p:spPr>
        <p:txBody>
          <a:bodyPr/>
          <a:lstStyle/>
          <a:p>
            <a:r>
              <a:rPr lang="ru-RU" sz="2400" dirty="0" smtClean="0"/>
              <a:t>ритмопластика</a:t>
            </a:r>
            <a:endParaRPr lang="ru-RU" sz="2400" dirty="0"/>
          </a:p>
        </p:txBody>
      </p:sp>
      <p:pic>
        <p:nvPicPr>
          <p:cNvPr id="1026" name="Picture 2" descr="C:\Users\Владислав\Desktop\танцы\DSCF2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2844315" cy="309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5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68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Arial Black" pitchFamily="34" charset="0"/>
              </a:rPr>
              <a:t>Связь ритмопластики с координацией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1772816"/>
            <a:ext cx="3657600" cy="44755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Координационные </a:t>
            </a:r>
            <a:r>
              <a:rPr lang="ru-RU" dirty="0"/>
              <a:t>способности представляют собой функциональные возможности определенных органов и структур организма, взаимодействие которых обуславливает согласование отдельных элементов движения в единое смысловое двигательное действие.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4371975" y="1700808"/>
            <a:ext cx="3657600" cy="4547592"/>
          </a:xfrm>
        </p:spPr>
        <p:txBody>
          <a:bodyPr/>
          <a:lstStyle/>
          <a:p>
            <a:r>
              <a:rPr lang="ru-RU" dirty="0"/>
              <a:t>В ритмопластических движениях это единое смысловое целое складывается в танец, и тогда ребенок испытывает эмоциональное удовлетворение, радость.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67544" y="1052736"/>
            <a:ext cx="3657600" cy="658368"/>
          </a:xfrm>
        </p:spPr>
        <p:txBody>
          <a:bodyPr/>
          <a:lstStyle/>
          <a:p>
            <a:r>
              <a:rPr lang="ru-RU" sz="2400" dirty="0" smtClean="0"/>
              <a:t>координация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3968" y="1052736"/>
            <a:ext cx="3657600" cy="658368"/>
          </a:xfrm>
        </p:spPr>
        <p:txBody>
          <a:bodyPr/>
          <a:lstStyle/>
          <a:p>
            <a:r>
              <a:rPr lang="ru-RU" sz="2400" dirty="0" smtClean="0"/>
              <a:t>ритмопластика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49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слав\Desktop\любе\IMG_13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0726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ислав\Desktop\любе\IMG_1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53907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1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Связь ритмопластики и координации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Координационные </a:t>
            </a:r>
            <a:r>
              <a:rPr lang="ru-RU" dirty="0"/>
              <a:t>способности оказывают существенное влияние на формирование умственной сферы </a:t>
            </a:r>
            <a:r>
              <a:rPr lang="ru-RU" dirty="0" smtClean="0"/>
              <a:t>ребенка</a:t>
            </a:r>
            <a:r>
              <a:rPr lang="ru-RU" dirty="0"/>
              <a:t>.</a:t>
            </a:r>
          </a:p>
          <a:p>
            <a:r>
              <a:rPr lang="ru-RU" dirty="0" smtClean="0"/>
              <a:t>Танцы </a:t>
            </a:r>
            <a:r>
              <a:rPr lang="ru-RU" dirty="0"/>
              <a:t>дают возможность значительно улучшить координацию движений, развить и поддержать волевую и эмоциональную составляющую ребенка, а также помогают улучшить эластичность, пластичность и гибкость мышц, возможность ориентироваться в пространстве и просто укрепляют здоровье ребенка.</a:t>
            </a:r>
          </a:p>
          <a:p>
            <a:r>
              <a:rPr lang="ru-RU" dirty="0"/>
              <a:t>Кроме того, следует подчеркнуть особую роль танцев в формировании и улучшении памяти и дисциплинированности ребенка. </a:t>
            </a:r>
            <a:r>
              <a:rPr lang="ru-RU" dirty="0" smtClean="0"/>
              <a:t>движений </a:t>
            </a:r>
            <a:r>
              <a:rPr lang="ru-RU" dirty="0"/>
              <a:t>через определенный промежуток времени. </a:t>
            </a:r>
          </a:p>
          <a:p>
            <a:r>
              <a:rPr lang="ru-RU" dirty="0" smtClean="0"/>
              <a:t>Танцы </a:t>
            </a:r>
            <a:r>
              <a:rPr lang="ru-RU" dirty="0"/>
              <a:t>раскрепощают. Даже если ребёнок скромный и стеснительный – танцы снимут все барьеры и сделают его более смелым и раскрепощенным.</a:t>
            </a:r>
          </a:p>
          <a:p>
            <a:r>
              <a:rPr lang="ru-RU" dirty="0"/>
              <a:t>Таким образом, ритмопластика и развитие координации направлены на решение одних и тех же задач.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1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3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Танцы идеально подходят для того, чтобы потратить избыток энергии. Довольны будут не только дети, но и родители! Одним словом, на сегодняшний день выполнение танцевальных упражнений детьми-дошкольниками является неотъемлемой частью их физического и умственного развития.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Владислав\Desktop\танцы\IMG_16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3" y="2060848"/>
            <a:ext cx="6611140" cy="44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Выводы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86213"/>
            <a:ext cx="7467600" cy="568773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Методика занятий по ритмической гимнастике с элементами танцевальных упражнений оказывает более эффективное влияние на развитие координационных способностей детей </a:t>
            </a:r>
          </a:p>
          <a:p>
            <a:pPr lvl="0"/>
            <a:r>
              <a:rPr lang="ru-RU" dirty="0"/>
              <a:t>Применение танцевальных упражнений – это прекрасное средство разностороннего физического, умственного развития и эстетического воспитания ребенка, которое не только благоприятно воздействует на все системы организма (сердечнососудистую, дыхательную, выделительную и т. д.), но и снимает психическое напряжение, повышает умственную и физическую работоспособность, улучшает самочувствие. Танцевальные упражнения помогают ребёнку научиться владеть своим телом и координировать движения.</a:t>
            </a:r>
          </a:p>
          <a:p>
            <a:pPr lvl="0"/>
            <a:r>
              <a:rPr lang="ru-RU" dirty="0"/>
              <a:t>Ритмическая музыка, сопровождающая выполнение танцевальных упражнений, может способствовать настройке организма на определенный темп работы, повышает его работоспособность, отделяет наступление утомления, помогает бороться с влиянием однообразия, ускоряет протекание восстановительных процессов.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Black" pitchFamily="34" charset="0"/>
              </a:rPr>
              <a:t>литература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Буренина А.И. Ритмическая мозаика. Программа по ритмической пластике для детей дошкольного и младшего школьного возраста. - СПб, 2000. - 220 с.</a:t>
            </a:r>
          </a:p>
          <a:p>
            <a:pPr lvl="0"/>
            <a:r>
              <a:rPr lang="ru-RU" dirty="0"/>
              <a:t>Ветлугина Н.А. Музыкальное развитие ребенка. - М.: Просвещение, 1967. – 203 с.</a:t>
            </a:r>
          </a:p>
          <a:p>
            <a:pPr lvl="0"/>
            <a:r>
              <a:rPr lang="ru-RU" dirty="0"/>
              <a:t>Зарецкая Н., </a:t>
            </a:r>
            <a:r>
              <a:rPr lang="ru-RU" dirty="0" err="1"/>
              <a:t>Роот</a:t>
            </a:r>
            <a:r>
              <a:rPr lang="ru-RU" dirty="0"/>
              <a:t> З., Танцы в детском саду. – М.: Айрис-пресс, 2006. – 112 с.</a:t>
            </a:r>
          </a:p>
          <a:p>
            <a:pPr lvl="0"/>
            <a:r>
              <a:rPr lang="ru-RU" dirty="0"/>
              <a:t>Ефименко Н.Н. Физкультурные сказки или как подарить детям радость движения, познания, постижения. – Харьков: Ранок. Веста. 2005 – 64 с.</a:t>
            </a:r>
          </a:p>
          <a:p>
            <a:pPr lvl="0"/>
            <a:r>
              <a:rPr lang="ru-RU" dirty="0"/>
              <a:t>Суворова Т.И. Танцуй, малыш!. – </a:t>
            </a:r>
            <a:r>
              <a:rPr lang="ru-RU" dirty="0" err="1"/>
              <a:t>СПб.:Музыкальная</a:t>
            </a:r>
            <a:r>
              <a:rPr lang="ru-RU" dirty="0"/>
              <a:t> палитра, 2006. – 44с.</a:t>
            </a:r>
          </a:p>
          <a:p>
            <a:pPr lvl="0"/>
            <a:r>
              <a:rPr lang="ru-RU" dirty="0"/>
              <a:t>Суворова Т.И. Танцевальная ритмика для детей 4. – СПб.: Музыкальная палитра, 2006. – 44 с.</a:t>
            </a:r>
          </a:p>
          <a:p>
            <a:pPr lvl="0"/>
            <a:r>
              <a:rPr lang="ru-RU" dirty="0" err="1"/>
              <a:t>Фирилева</a:t>
            </a:r>
            <a:r>
              <a:rPr lang="ru-RU" dirty="0"/>
              <a:t> Ж.Е., Сайкина Е.Г. «</a:t>
            </a:r>
            <a:r>
              <a:rPr lang="ru-RU" dirty="0" err="1"/>
              <a:t>Са</a:t>
            </a:r>
            <a:r>
              <a:rPr lang="ru-RU" dirty="0"/>
              <a:t>-Фи-</a:t>
            </a:r>
            <a:r>
              <a:rPr lang="ru-RU" dirty="0" err="1"/>
              <a:t>Дансе</a:t>
            </a:r>
            <a:r>
              <a:rPr lang="ru-RU" dirty="0"/>
              <a:t>» - танцевально-игровая гимнастика для детей. – СПб.: Детство-пресс, 2006. -352 с.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5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слав\Desktop\танцы\IMG_16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7632848" cy="657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265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Координационные способности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Хорошо развитые координационные способности являются необходимыми предпосылками для успешного обучения физическим упражнениям. Координационные способности ведут к большей плотности и вариативности процессов управления движениями, к увеличению двигательного опыта.</a:t>
            </a:r>
          </a:p>
          <a:p>
            <a:pPr lvl="0"/>
            <a:r>
              <a:rPr lang="ru-RU" dirty="0"/>
              <a:t>Сформированные координационные способности – необходимое условие подготовки детей к жизни, труду, службе в армии. Они способствуют эффективному выполнению рабочих операций при постоянно растущих требованиях в процессе трудовой деятельности, повышают возможности человека в управлении своими движениями.</a:t>
            </a:r>
          </a:p>
          <a:p>
            <a:pPr lvl="0"/>
            <a:r>
              <a:rPr lang="ru-RU" dirty="0"/>
              <a:t>Координационные способности обеспечивают экономное расходование энергетических ресурсов </a:t>
            </a:r>
            <a:r>
              <a:rPr lang="ru-RU" dirty="0" smtClean="0"/>
              <a:t>детей</a:t>
            </a:r>
            <a:r>
              <a:rPr lang="ru-RU" dirty="0"/>
              <a:t>.</a:t>
            </a:r>
            <a:endParaRPr lang="ru-RU" dirty="0"/>
          </a:p>
          <a:p>
            <a:pPr lvl="0"/>
            <a:r>
              <a:rPr lang="ru-RU" dirty="0"/>
              <a:t>Разнообразные варианты упражнений, необходимые для развития координационных способностей - гарантия того, что можно избежать монотонности и однообразия в занятиях, обеспечить радость от участия в спортивной деятельности.</a:t>
            </a:r>
          </a:p>
          <a:p>
            <a:pPr lvl="0"/>
            <a:r>
              <a:rPr lang="ru-RU" dirty="0"/>
              <a:t>Это своеобразная профилактика возможных травм.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2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332656"/>
            <a:ext cx="3902152" cy="583954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 Black" pitchFamily="34" charset="0"/>
              </a:rPr>
              <a:t>Занятия ритмопластикой способствуют физическому развитию детей: совершенствуется координация движений, улучшается осанка, повышается жизненный тонус, что создает у ребенка бодрое, радостное настроение и благоприятно сказывается на состоянии организма в целом. </a:t>
            </a:r>
          </a:p>
        </p:txBody>
      </p:sp>
      <p:pic>
        <p:nvPicPr>
          <p:cNvPr id="1026" name="Picture 2" descr="C:\Users\Владислав\Desktop\танцы\DSCF21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" y="332656"/>
            <a:ext cx="356845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0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163376" y="404664"/>
            <a:ext cx="5987792" cy="14401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На развитие координационных способностей благоприятно влияют ритмопластические движения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3779912" y="2780928"/>
            <a:ext cx="4884936" cy="3600400"/>
          </a:xfrm>
          <a:prstGeom prst="foldedCorner">
            <a:avLst>
              <a:gd name="adj" fmla="val 25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Возможно, самое лучшее,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самое совершенное и радостное,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что есть в жизни—это свободное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движение под музыку.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И научиться этому  можно у ребенка»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А.И. Буренина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C:\Users\Владислав\Desktop\P1040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089056" cy="334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908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Координация — процессы согласования активности мышц тела, направленные на успешное выполнение двигательной задачи. Термин «координация» происходит от латинского </a:t>
            </a:r>
            <a:r>
              <a:rPr lang="ru-RU" sz="2000" b="1" dirty="0" err="1">
                <a:solidFill>
                  <a:schemeClr val="tx1"/>
                </a:solidFill>
              </a:rPr>
              <a:t>coordinatio</a:t>
            </a:r>
            <a:r>
              <a:rPr lang="ru-RU" sz="2000" b="1" dirty="0">
                <a:solidFill>
                  <a:schemeClr val="tx1"/>
                </a:solidFill>
              </a:rPr>
              <a:t> — </a:t>
            </a:r>
            <a:r>
              <a:rPr lang="ru-RU" sz="2000" b="1" dirty="0" err="1">
                <a:solidFill>
                  <a:schemeClr val="tx1"/>
                </a:solidFill>
              </a:rPr>
              <a:t>взаимоупорядочение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7" y="2492896"/>
            <a:ext cx="6999571" cy="4009656"/>
          </a:xfrm>
        </p:spPr>
        <p:txBody>
          <a:bodyPr>
            <a:normAutofit/>
          </a:bodyPr>
          <a:lstStyle/>
          <a:p>
            <a:r>
              <a:rPr lang="ru-RU" dirty="0"/>
              <a:t>   </a:t>
            </a:r>
          </a:p>
        </p:txBody>
      </p:sp>
      <p:pic>
        <p:nvPicPr>
          <p:cNvPr id="6" name="Picture 2" descr="C:\Users\Владислав\Desktop\P104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94" y="2276872"/>
            <a:ext cx="4070581" cy="30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Владислав\Desktop\P1040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37947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96752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>
                <a:latin typeface="Arial Black" pitchFamily="34" charset="0"/>
              </a:rPr>
              <a:t>П</a:t>
            </a:r>
            <a:r>
              <a:rPr lang="ru-RU" sz="2000" dirty="0" smtClean="0">
                <a:latin typeface="Arial Black" pitchFamily="34" charset="0"/>
              </a:rPr>
              <a:t>ри </a:t>
            </a:r>
            <a:r>
              <a:rPr lang="ru-RU" sz="2000" dirty="0">
                <a:latin typeface="Arial Black" pitchFamily="34" charset="0"/>
              </a:rPr>
              <a:t>хорошей </a:t>
            </a:r>
            <a:r>
              <a:rPr lang="ru-RU" sz="2000" dirty="0" err="1">
                <a:latin typeface="Arial Black" pitchFamily="34" charset="0"/>
              </a:rPr>
              <a:t>координированности</a:t>
            </a:r>
            <a:r>
              <a:rPr lang="ru-RU" sz="2000" dirty="0">
                <a:latin typeface="Arial Black" pitchFamily="34" charset="0"/>
              </a:rPr>
              <a:t> отдельные элементы движения соединяются в единое двигательное действие, которое производится экономно, </a:t>
            </a:r>
            <a:r>
              <a:rPr lang="ru-RU" sz="2000" dirty="0" err="1">
                <a:latin typeface="Arial Black" pitchFamily="34" charset="0"/>
              </a:rPr>
              <a:t>ненапряженно</a:t>
            </a:r>
            <a:r>
              <a:rPr lang="ru-RU" sz="2000" dirty="0">
                <a:latin typeface="Arial Black" pitchFamily="34" charset="0"/>
              </a:rPr>
              <a:t>, пластично, чётко. </a:t>
            </a:r>
          </a:p>
          <a:p>
            <a:r>
              <a:rPr lang="ru-RU" sz="2000" dirty="0">
                <a:latin typeface="Arial Black" pitchFamily="34" charset="0"/>
              </a:rPr>
              <a:t>Координация движений помогает справиться с двигательной задачей правильно. </a:t>
            </a:r>
          </a:p>
          <a:p>
            <a:r>
              <a:rPr lang="ru-RU" sz="2000" dirty="0">
                <a:latin typeface="Arial Black" pitchFamily="34" charset="0"/>
              </a:rPr>
              <a:t>Координация требуется там, где возникшая перед нами, двигательная задача обладает 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рядом </a:t>
            </a:r>
            <a:r>
              <a:rPr lang="ru-RU" sz="2000" dirty="0">
                <a:latin typeface="Arial Black" pitchFamily="34" charset="0"/>
              </a:rPr>
              <a:t>осложнений, </a:t>
            </a:r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но </a:t>
            </a:r>
            <a:r>
              <a:rPr lang="ru-RU" sz="2000" dirty="0">
                <a:latin typeface="Arial Black" pitchFamily="34" charset="0"/>
              </a:rPr>
              <a:t>во </a:t>
            </a:r>
            <a:r>
              <a:rPr lang="ru-RU" sz="2000" dirty="0" smtClean="0">
                <a:latin typeface="Arial Black" pitchFamily="34" charset="0"/>
              </a:rPr>
              <a:t>всех</a:t>
            </a:r>
          </a:p>
          <a:p>
            <a:r>
              <a:rPr lang="ru-RU" sz="2000" dirty="0" smtClean="0">
                <a:latin typeface="Arial Black" pitchFamily="34" charset="0"/>
              </a:rPr>
              <a:t>случаях предполагается </a:t>
            </a:r>
          </a:p>
          <a:p>
            <a:r>
              <a:rPr lang="ru-RU" sz="2000" dirty="0" smtClean="0">
                <a:latin typeface="Arial Black" pitchFamily="34" charset="0"/>
              </a:rPr>
              <a:t>решение этой задачи.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 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0811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Координация – умение согласовывать движения различных частей тела. </a:t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8" name="Picture 2" descr="C:\Users\Владислав\Desktop\P1040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286605" cy="31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Ритмическая пластика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91880" y="1600200"/>
            <a:ext cx="4432920" cy="48737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Используя термин «пластика» по отношению к ритмическим занятиям с дошкольниками, мы хотим подчеркнуть, что в основе методики лежит </a:t>
            </a:r>
            <a:r>
              <a:rPr lang="ru-RU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овладение свободой движения под музыку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детям предлагается освоить все возможное разнообразие пластических средств</a:t>
            </a:r>
            <a:r>
              <a:rPr lang="ru-RU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: </a:t>
            </a:r>
            <a:endParaRPr lang="ru-RU" b="1" dirty="0" smtClean="0"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основные</a:t>
            </a:r>
          </a:p>
          <a:p>
            <a:r>
              <a:rPr lang="ru-RU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общеразвивающие движения </a:t>
            </a:r>
          </a:p>
          <a:p>
            <a:r>
              <a:rPr lang="ru-RU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разнообразные жесты</a:t>
            </a:r>
          </a:p>
          <a:p>
            <a:r>
              <a:rPr lang="ru-RU" b="1" dirty="0" smtClean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танцевальные движения</a:t>
            </a:r>
            <a:r>
              <a:rPr lang="ru-RU" dirty="0"/>
              <a:t> и т.д. Некоторые композиции предлагаются детям как этюды, другие – как образно-игровые и ритмические танцы.</a:t>
            </a:r>
          </a:p>
          <a:p>
            <a:endParaRPr lang="ru-RU" dirty="0"/>
          </a:p>
        </p:txBody>
      </p:sp>
      <p:pic>
        <p:nvPicPr>
          <p:cNvPr id="4" name="Рисунок 2" descr="p8_tancuyutkopiy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23" y="2276872"/>
            <a:ext cx="290734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2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3635896" y="68366"/>
            <a:ext cx="4288904" cy="23525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827584" y="620688"/>
            <a:ext cx="4360912" cy="24056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Искусство пластических движений уходит корнями в эпоху Древней Греции. Современный ритмический танец является результатом взаимодействия ритмического танца, порожденного системой Э. Жака-</a:t>
            </a:r>
            <a:r>
              <a:rPr lang="ru-RU" dirty="0" err="1" smtClean="0"/>
              <a:t>Далькроза</a:t>
            </a:r>
            <a:r>
              <a:rPr lang="ru-RU" dirty="0" smtClean="0"/>
              <a:t> и пластического танца А. Дункан.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9"/>
            <a:ext cx="2736304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img.religo.ru/2010/10/gender-dimension-of-relig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125623" cy="34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emo.fr/Media/PER_CON_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18883"/>
            <a:ext cx="2520280" cy="29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3833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cs typeface="Aharoni" pitchFamily="2" charset="-79"/>
              </a:rPr>
              <a:t>В настоящее время ритмическая гимнастика — одна из самых популярных форм занятий массовой физической культурой. Положительное влияние занятий ритмической гимнастикой на организм подтверждается рядом отечественных и зарубежных исследовате­лей. Она способствует быстрому переходу орга­низма от сна к бодрствованию, настраивает центральную нервную систему на рабочий ритм, подготавливает организм к предстоящей активной деятельности. </a:t>
            </a:r>
            <a:br>
              <a:rPr lang="ru-RU" sz="1800" b="1" dirty="0" smtClean="0">
                <a:solidFill>
                  <a:schemeClr val="tx1"/>
                </a:solidFill>
                <a:cs typeface="Aharoni" pitchFamily="2" charset="-79"/>
              </a:rPr>
            </a:br>
            <a:endParaRPr lang="ru-RU" sz="1800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1026" name="Picture 2" descr="C:\Users\Владислав\Desktop\любе\DSCF1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54006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2271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tx1"/>
                </a:solidFill>
                <a:latin typeface="Arial Black" pitchFamily="34" charset="0"/>
              </a:rPr>
              <a:t>Существует </a:t>
            </a:r>
            <a:r>
              <a:rPr lang="ru-RU" sz="2700" b="1" dirty="0">
                <a:solidFill>
                  <a:schemeClr val="tx1"/>
                </a:solidFill>
                <a:latin typeface="Arial Black" pitchFamily="34" charset="0"/>
              </a:rPr>
              <a:t>несколько </a:t>
            </a:r>
            <a:r>
              <a:rPr lang="ru-RU" sz="2700" b="1" dirty="0" smtClean="0">
                <a:solidFill>
                  <a:schemeClr val="tx1"/>
                </a:solidFill>
                <a:latin typeface="Arial Black" pitchFamily="34" charset="0"/>
              </a:rPr>
              <a:t>программ </a:t>
            </a:r>
            <a:r>
              <a:rPr lang="ru-RU" sz="2700" b="1" dirty="0">
                <a:solidFill>
                  <a:schemeClr val="tx1"/>
                </a:solidFill>
                <a:latin typeface="Arial Black" pitchFamily="34" charset="0"/>
              </a:rPr>
              <a:t>по танцевально-ритмической гимнастике</a:t>
            </a:r>
            <a:r>
              <a:rPr lang="ru-RU" sz="2700" b="1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br>
              <a:rPr lang="ru-RU" sz="27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 smtClean="0"/>
              <a:t>	 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«Музыка с мамой»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разработанная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Сергеем и Екатериной Железновыми. 	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</a:rPr>
              <a:t>Оздоровительно-развивающая программа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Са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-фи-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дансе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</a:rPr>
              <a:t>Фирилевой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 Ж.Е., Сайкиной Е.Г.</a:t>
            </a:r>
            <a:r>
              <a:rPr lang="ru-RU" sz="2000" dirty="0">
                <a:solidFill>
                  <a:schemeClr val="tx1"/>
                </a:solidFill>
              </a:rPr>
              <a:t> по танцевально-игровой гимнастике направлена на всестороннее, гармоничное развитие детей дошкольного возраста и рассчитана на четыре года обучения - от трех до семи лет. </a:t>
            </a:r>
            <a:r>
              <a:rPr lang="ru-RU" sz="2000" dirty="0" smtClean="0">
                <a:solidFill>
                  <a:schemeClr val="tx1"/>
                </a:solidFill>
              </a:rPr>
              <a:t> 	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	</a:t>
            </a: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</a:rPr>
              <a:t>Танцевальная ритмика для детей»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</a:rPr>
              <a:t>Т. Суворовой. </a:t>
            </a:r>
            <a:r>
              <a:rPr lang="ru-RU" sz="2000" dirty="0">
                <a:solidFill>
                  <a:schemeClr val="tx1"/>
                </a:solidFill>
              </a:rPr>
              <a:t>Данная программа включает репертуар для занятий музыкально- ритмическими движениями с детьми дошкольного возраста. Парные и круговые пляски, игры, упражнения собраны автором из разных источников: творческих разработок музыкальных руководителей детских садов, а также сборников, изданных ранее. Предлагаемый репертуар отличается доступностью для исполнения детьми и яркостью игрового образа. 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946</Words>
  <Application>Microsoft Office PowerPoint</Application>
  <PresentationFormat>Экран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Специальное оформление</vt:lpstr>
      <vt:lpstr>1_Специальное оформление</vt:lpstr>
      <vt:lpstr>Эркер</vt:lpstr>
      <vt:lpstr>Развитие координационных способностей дошкольников средствами ритмопластики</vt:lpstr>
      <vt:lpstr>Координационные способности</vt:lpstr>
      <vt:lpstr>На развитие координационных способностей благоприятно влияют ритмопластические движения. </vt:lpstr>
      <vt:lpstr>Координация — процессы согласования активности мышц тела, направленные на успешное выполнение двигательной задачи. Термин «координация» происходит от латинского coordinatio — взаимоупорядочение. </vt:lpstr>
      <vt:lpstr>Координация – умение согласовывать движения различных частей тела.  </vt:lpstr>
      <vt:lpstr>Ритмическая пластика</vt:lpstr>
      <vt:lpstr>Презентация PowerPoint</vt:lpstr>
      <vt:lpstr>В настоящее время ритмическая гимнастика — одна из самых популярных форм занятий массовой физической культурой. Положительное влияние занятий ритмической гимнастикой на организм подтверждается рядом отечественных и зарубежных исследовате­лей. Она способствует быстрому переходу орга­низма от сна к бодрствованию, настраивает центральную нервную систему на рабочий ритм, подготавливает организм к предстоящей активной деятельности.  </vt:lpstr>
      <vt:lpstr>Существует несколько программ по танцевально-ритмической гимнастике.    «Музыка с мамой» разработанная Сергеем и Екатериной Железновыми.    Оздоровительно-развивающая программа «Са-фи-дансе» Фирилевой Ж.Е., Сайкиной Е.Г. по танцевально-игровой гимнастике направлена на всестороннее, гармоничное развитие детей дошкольного возраста и рассчитана на четыре года обучения - от трех до семи лет.     «Танцевальная ритмика для детей» Т. Суворовой. Данная программа включает репертуар для занятий музыкально- ритмическими движениями с детьми дошкольного возраста. Парные и круговые пляски, игры, упражнения собраны автором из разных источников: творческих разработок музыкальных руководителей детских садов, а также сборников, изданных ранее. Предлагаемый репертуар отличается доступностью для исполнения детьми и яркостью игрового образа.  </vt:lpstr>
      <vt:lpstr> </vt:lpstr>
      <vt:lpstr> Ценность данной программы: 1. Доступность реализации содержания и освоении программного материала детьми разного возраста и с разными способностями.  2. Данный программный материал может быть использован в любых формах работы с детьми от утренней зарядки до физкультурного занятия, праздника, развлечения. 3. К каждой композиции даны рекомендации по использованию, но, конечно, не исключена возможность самостоятельного творческого использования материала. </vt:lpstr>
      <vt:lpstr>Связь ритмопластики с координацией</vt:lpstr>
      <vt:lpstr>Связь ритмопластики с координацией</vt:lpstr>
      <vt:lpstr>Презентация PowerPoint</vt:lpstr>
      <vt:lpstr>Связь ритмопластики и координации</vt:lpstr>
      <vt:lpstr>Танцы идеально подходят для того, чтобы потратить избыток энергии. Довольны будут не только дети, но и родители! Одним словом, на сегодняшний день выполнение танцевальных упражнений детьми-дошкольниками является неотъемлемой частью их физического и умственного развития. </vt:lpstr>
      <vt:lpstr>Выводы</vt:lpstr>
      <vt:lpstr>литература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координационных способностей дошкольников средствами ритмопластики</dc:title>
  <dc:creator>Владислав</dc:creator>
  <cp:lastModifiedBy>Владислав</cp:lastModifiedBy>
  <cp:revision>37</cp:revision>
  <dcterms:created xsi:type="dcterms:W3CDTF">2013-03-03T07:49:17Z</dcterms:created>
  <dcterms:modified xsi:type="dcterms:W3CDTF">2013-03-20T13:51:54Z</dcterms:modified>
</cp:coreProperties>
</file>