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theme/theme5.xml" ContentType="application/vnd.openxmlformats-officedocument.theme+xml"/>
  <Override PartName="/ppt/slideLayouts/slideLayout57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82.xml" ContentType="application/vnd.openxmlformats-officedocument.presentationml.slideLayout+xml"/>
  <Override PartName="/ppt/slideLayouts/slideLayout193.xml" ContentType="application/vnd.openxmlformats-officedocument.presentationml.slideLayout+xml"/>
  <Override PartName="/ppt/slideMasters/slideMaster19.xml" ContentType="application/vnd.openxmlformats-officedocument.presentationml.slideMaster+xml"/>
  <Override PartName="/ppt/slides/slide25.xml" ContentType="application/vnd.openxmlformats-officedocument.presentationml.slide+xml"/>
  <Override PartName="/ppt/slideLayouts/slideLayout2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71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slideLayouts/slideLayout1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60.xml" ContentType="application/vnd.openxmlformats-officedocument.presentationml.slideLayout+xml"/>
  <Override PartName="/ppt/theme/theme18.xml" ContentType="application/vnd.openxmlformats-officedocument.theme+xml"/>
  <Override PartName="/ppt/tableStyles.xml" ContentType="application/vnd.openxmlformats-officedocument.presentationml.tableStyles+xml"/>
  <Override PartName="/ppt/slideLayouts/slideLayout102.xml" ContentType="application/vnd.openxmlformats-officedocument.presentationml.slideLayout+xml"/>
  <Override PartName="/ppt/slideMasters/slideMaster8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Layouts/slideLayout198.xml" ContentType="application/vnd.openxmlformats-officedocument.presentationml.slideLayout+xml"/>
  <Override PartName="/ppt/slideLayouts/slideLayout203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98.xml" ContentType="application/vnd.openxmlformats-officedocument.presentationml.slideLayout+xml"/>
  <Override PartName="/ppt/theme/theme10.xml" ContentType="application/vnd.openxmlformats-officedocument.theme+xml"/>
  <Override PartName="/ppt/slideLayouts/slideLayout187.xml" ContentType="application/vnd.openxmlformats-officedocument.presentationml.slideLayout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65.xml" ContentType="application/vnd.openxmlformats-officedocument.presentationml.slideLayout+xml"/>
  <Override PartName="/ppt/slideLayouts/slideLayout176.xml" ContentType="application/vnd.openxmlformats-officedocument.presentationml.slideLayout+xml"/>
  <Default Extension="png" ContentType="image/png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65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54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90.xml" ContentType="application/vnd.openxmlformats-officedocument.presentationml.slideLayout+xml"/>
  <Override PartName="/ppt/presentation.xml" ContentType="application/vnd.openxmlformats-officedocument.presentationml.presentation.main+xml"/>
  <Override PartName="/ppt/slideMasters/slideMaster16.xml" ContentType="application/vnd.openxmlformats-officedocument.presentationml.slideMaster+xml"/>
  <Override PartName="/ppt/slides/slide22.xml" ContentType="application/vnd.openxmlformats-officedocument.presentationml.slide+xml"/>
  <Override PartName="/ppt/slideLayouts/slideLayout32.xml" ContentType="application/vnd.openxmlformats-officedocument.presentationml.slideLayout+xml"/>
  <Override PartName="/ppt/slideLayouts/slideLayout132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Layouts/slideLayout21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208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15.xml" ContentType="application/vnd.openxmlformats-officedocument.theme+xml"/>
  <Override PartName="/ppt/slideMasters/slideMaster5.xml" ContentType="application/vnd.openxmlformats-officedocument.presentationml.slideMaster+xml"/>
  <Override PartName="/ppt/slideLayouts/slideLayout59.xml" ContentType="application/vnd.openxmlformats-officedocument.presentationml.slideLayout+xml"/>
  <Override PartName="/ppt/theme/theme7.xml" ContentType="application/vnd.openxmlformats-officedocument.theme+xml"/>
  <Override PartName="/ppt/slideLayouts/slideLayout159.xml" ContentType="application/vnd.openxmlformats-officedocument.presentationml.slideLayout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66.xml" ContentType="application/vnd.openxmlformats-officedocument.presentationml.slideLayout+xml"/>
  <Override PartName="/ppt/slideLayouts/slideLayout184.xml" ContentType="application/vnd.openxmlformats-officedocument.presentationml.slideLayout+xml"/>
  <Override PartName="/ppt/slideLayouts/slideLayout195.xml" ContentType="application/vnd.openxmlformats-officedocument.presentationml.slideLayout+xml"/>
  <Override PartName="/ppt/slideLayouts/slideLayout200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55.xml" ContentType="application/vnd.openxmlformats-officedocument.presentationml.slideLayout+xml"/>
  <Override PartName="/ppt/slideLayouts/slideLayout173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slideLayouts/slideLayout162.xml" ContentType="application/vnd.openxmlformats-officedocument.presentationml.slideLayout+xml"/>
  <Override PartName="/ppt/slideLayouts/slideLayout180.xml" ContentType="application/vnd.openxmlformats-officedocument.presentationml.slideLayout+xml"/>
  <Override PartName="/ppt/slideLayouts/slideLayout191.xml" ContentType="application/vnd.openxmlformats-officedocument.presentationml.slideLayout+xml"/>
  <Default Extension="rels" ContentType="application/vnd.openxmlformats-package.relationships+xml"/>
  <Override PartName="/ppt/slideMasters/slideMaster17.xml" ContentType="application/vnd.openxmlformats-officedocument.presentationml.slideMaster+xml"/>
  <Override PartName="/ppt/slides/slide23.xml" ContentType="application/vnd.openxmlformats-officedocument.presentationml.slide+xml"/>
  <Override PartName="/ppt/slideLayouts/slideLayout2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209.xml" ContentType="application/vnd.openxmlformats-officedocument.presentationml.slideLayout+xml"/>
  <Override PartName="/ppt/slides/slide12.xml" ContentType="application/vnd.openxmlformats-officedocument.presentationml.slide+xml"/>
  <Override PartName="/ppt/slideLayouts/slideLayout11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theme/theme16.xml" ContentType="application/vnd.openxmlformats-officedocument.theme+xml"/>
  <Override PartName="/ppt/slideMasters/slideMaster13.xml" ContentType="application/vnd.openxmlformats-officedocument.presentationml.slideMaster+xml"/>
  <Override PartName="/ppt/slideLayouts/slideLayout100.xml" ContentType="application/vnd.openxmlformats-officedocument.presentationml.slideLayout+xml"/>
  <Override PartName="/ppt/slideLayouts/slideLayout205.xml" ContentType="application/vnd.openxmlformats-officedocument.presentationml.slideLayout+xml"/>
  <Override PartName="/ppt/slideMasters/slideMaster6.xml" ContentType="application/vnd.openxmlformats-officedocument.presentationml.slideMaster+xml"/>
  <Override PartName="/ppt/theme/theme8.xml" ContentType="application/vnd.openxmlformats-officedocument.theme+xml"/>
  <Override PartName="/ppt/slideLayouts/slideLayout89.xml" ContentType="application/vnd.openxmlformats-officedocument.presentationml.slideLayout+xml"/>
  <Override PartName="/ppt/theme/theme12.xml" ContentType="application/vnd.openxmlformats-officedocument.theme+xml"/>
  <Override PartName="/ppt/slideLayouts/slideLayout189.xml" ContentType="application/vnd.openxmlformats-officedocument.presentationml.slideLayout+xml"/>
  <Override PartName="/ppt/slides/slide7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78.xml" ContentType="application/vnd.openxmlformats-officedocument.presentationml.slideLayout+xml"/>
  <Override PartName="/ppt/slideLayouts/slideLayout196.xml" ContentType="application/vnd.openxmlformats-officedocument.presentationml.slideLayout+xml"/>
  <Override PartName="/ppt/slideLayouts/slideLayout201.xml" ContentType="application/vnd.openxmlformats-officedocument.presentationml.slideLayout+xml"/>
  <Override PartName="/ppt/slideMasters/slideMaster2.xml" ContentType="application/vnd.openxmlformats-officedocument.presentationml.slideMaster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67.xml" ContentType="application/vnd.openxmlformats-officedocument.presentationml.slideLayout+xml"/>
  <Override PartName="/ppt/slideLayouts/slideLayout185.xml" ContentType="application/vnd.openxmlformats-officedocument.presentationml.slideLayout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Layouts/slideLayout5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74.xml" ContentType="application/vnd.openxmlformats-officedocument.presentationml.slideLayout+xml"/>
  <Override PartName="/ppt/slideLayouts/slideLayout192.xml" ContentType="application/vnd.openxmlformats-officedocument.presentationml.slideLayout+xml"/>
  <Override PartName="/ppt/slideMasters/slideMaster18.xml" ContentType="application/vnd.openxmlformats-officedocument.presentationml.slideMaster+xml"/>
  <Override PartName="/ppt/slides/slide24.xml" ContentType="application/vnd.openxmlformats-officedocument.presentationml.slide+xml"/>
  <Override PartName="/ppt/slideLayouts/slideLayout16.xml" ContentType="application/vnd.openxmlformats-officedocument.presentationml.slideLayout+xml"/>
  <Override PartName="/ppt/slideLayouts/slideLayout34.xml" ContentType="application/vnd.openxmlformats-officedocument.presentationml.slideLayout+xml"/>
  <Default Extension="jpeg" ContentType="image/jpeg"/>
  <Override PartName="/ppt/slideLayouts/slideLayout63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81.xml" ContentType="application/vnd.openxmlformats-officedocument.presentationml.slideLayout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70.xml" ContentType="application/vnd.openxmlformats-officedocument.presentationml.slideLayout+xml"/>
  <Override PartName="/ppt/slideMasters/slideMaster14.xml" ContentType="application/vnd.openxmlformats-officedocument.presentationml.slideMaster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30.xml" ContentType="application/vnd.openxmlformats-officedocument.presentationml.slideLayout+xml"/>
  <Override PartName="/ppt/theme/theme17.xml" ContentType="application/vnd.openxmlformats-officedocument.theme+xml"/>
  <Override PartName="/ppt/slideLayouts/slideLayout206.xml" ContentType="application/vnd.openxmlformats-officedocument.presentationml.slideLayout+xml"/>
  <Override PartName="/ppt/slideMasters/slideMaster7.xml" ContentType="application/vnd.openxmlformats-officedocument.presentationml.slideMaster+xml"/>
  <Override PartName="/ppt/slideMasters/slideMaster10.xml" ContentType="application/vnd.openxmlformats-officedocument.presentationml.slideMaster+xml"/>
  <Override PartName="/ppt/theme/theme9.xml" ContentType="application/vnd.openxmlformats-officedocument.theme+xml"/>
  <Override PartName="/ppt/theme/theme13.xml" ContentType="application/vnd.openxmlformats-officedocument.theme+xml"/>
  <Override PartName="/ppt/slideLayouts/slideLayout179.xml" ContentType="application/vnd.openxmlformats-officedocument.presentationml.slideLayout+xml"/>
  <Override PartName="/ppt/slides/slide8.xml" ContentType="application/vnd.openxmlformats-officedocument.presentationml.slide+xml"/>
  <Override PartName="/ppt/slideLayouts/slideLayout6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68.xml" ContentType="application/vnd.openxmlformats-officedocument.presentationml.slideLayout+xml"/>
  <Override PartName="/ppt/slideLayouts/slideLayout186.xml" ContentType="application/vnd.openxmlformats-officedocument.presentationml.slideLayout+xml"/>
  <Override PartName="/ppt/slideLayouts/slideLayout197.xml" ContentType="application/vnd.openxmlformats-officedocument.presentationml.slideLayout+xml"/>
  <Override PartName="/ppt/slideLayouts/slideLayout202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75.xml" ContentType="application/vnd.openxmlformats-officedocument.presentationml.slideLayout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64.xml" ContentType="application/vnd.openxmlformats-officedocument.presentationml.slideLayout+xml"/>
  <Override PartName="/ppt/theme/theme1.xml" ContentType="application/vnd.openxmlformats-officedocument.theme+xml"/>
  <Override PartName="/ppt/slideLayouts/slideLayout53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Masters/slideMaster15.xml" ContentType="application/vnd.openxmlformats-officedocument.presentationml.slideMaster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207.xml" ContentType="application/vnd.openxmlformats-officedocument.presentationml.slideLayout+xml"/>
  <Override PartName="/ppt/theme/theme14.xml" ContentType="application/vnd.openxmlformats-officedocument.theme+xml"/>
  <Override PartName="/ppt/slideMasters/slideMaster4.xml" ContentType="application/vnd.openxmlformats-officedocument.presentationml.slideMaster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theme/theme6.xml" ContentType="application/vnd.openxmlformats-officedocument.theme+xml"/>
  <Override PartName="/ppt/slideLayouts/slideLayout69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169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94.xml" ContentType="application/vnd.openxmlformats-officedocument.presentationml.slideLayout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3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83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72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50.xml" ContentType="application/vnd.openxmlformats-officedocument.presentationml.slideLayout+xml"/>
  <Override PartName="/ppt/theme/theme19.xml" ContentType="application/vnd.openxmlformats-officedocument.theme+xml"/>
  <Override PartName="/ppt/slideLayouts/slideLayout50.xml" ContentType="application/vnd.openxmlformats-officedocument.presentationml.slideLayout+xml"/>
  <Override PartName="/ppt/slideMasters/slideMaster9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Layouts/slideLayout99.xml" ContentType="application/vnd.openxmlformats-officedocument.presentationml.slideLayout+xml"/>
  <Override PartName="/ppt/slideLayouts/slideLayout188.xml" ContentType="application/vnd.openxmlformats-officedocument.presentationml.slideLayout+xml"/>
  <Override PartName="/ppt/slideLayouts/slideLayout199.xml" ContentType="application/vnd.openxmlformats-officedocument.presentationml.slideLayout+xml"/>
  <Override PartName="/ppt/slideLayouts/slideLayout204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11.xml" ContentType="application/vnd.openxmlformats-officedocument.theme+xml"/>
  <Override PartName="/ppt/slideLayouts/slideLayout177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84" r:id="rId3"/>
    <p:sldMasterId id="2147483696" r:id="rId4"/>
    <p:sldMasterId id="2147483708" r:id="rId5"/>
    <p:sldMasterId id="2147483720" r:id="rId6"/>
    <p:sldMasterId id="2147483732" r:id="rId7"/>
    <p:sldMasterId id="2147483744" r:id="rId8"/>
    <p:sldMasterId id="2147483756" r:id="rId9"/>
    <p:sldMasterId id="2147483768" r:id="rId10"/>
    <p:sldMasterId id="2147483780" r:id="rId11"/>
    <p:sldMasterId id="2147483792" r:id="rId12"/>
    <p:sldMasterId id="2147483804" r:id="rId13"/>
    <p:sldMasterId id="2147483816" r:id="rId14"/>
    <p:sldMasterId id="2147483840" r:id="rId15"/>
    <p:sldMasterId id="2147483852" r:id="rId16"/>
    <p:sldMasterId id="2147483864" r:id="rId17"/>
    <p:sldMasterId id="2147483876" r:id="rId18"/>
    <p:sldMasterId id="2147483888" r:id="rId19"/>
  </p:sldMasterIdLst>
  <p:sldIdLst>
    <p:sldId id="256" r:id="rId20"/>
    <p:sldId id="263" r:id="rId21"/>
    <p:sldId id="287" r:id="rId22"/>
    <p:sldId id="262" r:id="rId23"/>
    <p:sldId id="259" r:id="rId24"/>
    <p:sldId id="261" r:id="rId25"/>
    <p:sldId id="264" r:id="rId26"/>
    <p:sldId id="267" r:id="rId27"/>
    <p:sldId id="268" r:id="rId28"/>
    <p:sldId id="269" r:id="rId29"/>
    <p:sldId id="270" r:id="rId30"/>
    <p:sldId id="271" r:id="rId31"/>
    <p:sldId id="272" r:id="rId32"/>
    <p:sldId id="273" r:id="rId33"/>
    <p:sldId id="274" r:id="rId34"/>
    <p:sldId id="275" r:id="rId35"/>
    <p:sldId id="276" r:id="rId36"/>
    <p:sldId id="277" r:id="rId37"/>
    <p:sldId id="278" r:id="rId38"/>
    <p:sldId id="280" r:id="rId39"/>
    <p:sldId id="281" r:id="rId40"/>
    <p:sldId id="282" r:id="rId41"/>
    <p:sldId id="283" r:id="rId42"/>
    <p:sldId id="285" r:id="rId43"/>
    <p:sldId id="286" r:id="rId44"/>
    <p:sldId id="284" r:id="rId45"/>
    <p:sldId id="289" r:id="rId4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42" d="100"/>
          <a:sy n="42" d="100"/>
        </p:scale>
        <p:origin x="-115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Master" Target="slideMasters/slideMaster13.xml"/><Relationship Id="rId18" Type="http://schemas.openxmlformats.org/officeDocument/2006/relationships/slideMaster" Target="slideMasters/slideMaster18.xml"/><Relationship Id="rId26" Type="http://schemas.openxmlformats.org/officeDocument/2006/relationships/slide" Target="slides/slide7.xml"/><Relationship Id="rId39" Type="http://schemas.openxmlformats.org/officeDocument/2006/relationships/slide" Target="slides/slide20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2.xml"/><Relationship Id="rId34" Type="http://schemas.openxmlformats.org/officeDocument/2006/relationships/slide" Target="slides/slide15.xml"/><Relationship Id="rId42" Type="http://schemas.openxmlformats.org/officeDocument/2006/relationships/slide" Target="slides/slide23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Master" Target="slideMasters/slideMaster7.xml"/><Relationship Id="rId12" Type="http://schemas.openxmlformats.org/officeDocument/2006/relationships/slideMaster" Target="slideMasters/slideMaster12.xml"/><Relationship Id="rId17" Type="http://schemas.openxmlformats.org/officeDocument/2006/relationships/slideMaster" Target="slideMasters/slideMaster17.xml"/><Relationship Id="rId25" Type="http://schemas.openxmlformats.org/officeDocument/2006/relationships/slide" Target="slides/slide6.xml"/><Relationship Id="rId33" Type="http://schemas.openxmlformats.org/officeDocument/2006/relationships/slide" Target="slides/slide14.xml"/><Relationship Id="rId38" Type="http://schemas.openxmlformats.org/officeDocument/2006/relationships/slide" Target="slides/slide19.xml"/><Relationship Id="rId46" Type="http://schemas.openxmlformats.org/officeDocument/2006/relationships/slide" Target="slides/slide27.xml"/><Relationship Id="rId2" Type="http://schemas.openxmlformats.org/officeDocument/2006/relationships/slideMaster" Target="slideMasters/slideMaster2.xml"/><Relationship Id="rId16" Type="http://schemas.openxmlformats.org/officeDocument/2006/relationships/slideMaster" Target="slideMasters/slideMaster16.xml"/><Relationship Id="rId20" Type="http://schemas.openxmlformats.org/officeDocument/2006/relationships/slide" Target="slides/slide1.xml"/><Relationship Id="rId29" Type="http://schemas.openxmlformats.org/officeDocument/2006/relationships/slide" Target="slides/slide10.xml"/><Relationship Id="rId41" Type="http://schemas.openxmlformats.org/officeDocument/2006/relationships/slide" Target="slides/slide22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5.xml"/><Relationship Id="rId32" Type="http://schemas.openxmlformats.org/officeDocument/2006/relationships/slide" Target="slides/slide13.xml"/><Relationship Id="rId37" Type="http://schemas.openxmlformats.org/officeDocument/2006/relationships/slide" Target="slides/slide18.xml"/><Relationship Id="rId40" Type="http://schemas.openxmlformats.org/officeDocument/2006/relationships/slide" Target="slides/slide21.xml"/><Relationship Id="rId45" Type="http://schemas.openxmlformats.org/officeDocument/2006/relationships/slide" Target="slides/slide26.xml"/><Relationship Id="rId5" Type="http://schemas.openxmlformats.org/officeDocument/2006/relationships/slideMaster" Target="slideMasters/slideMaster5.xml"/><Relationship Id="rId15" Type="http://schemas.openxmlformats.org/officeDocument/2006/relationships/slideMaster" Target="slideMasters/slideMaster15.xml"/><Relationship Id="rId23" Type="http://schemas.openxmlformats.org/officeDocument/2006/relationships/slide" Target="slides/slide4.xml"/><Relationship Id="rId28" Type="http://schemas.openxmlformats.org/officeDocument/2006/relationships/slide" Target="slides/slide9.xml"/><Relationship Id="rId36" Type="http://schemas.openxmlformats.org/officeDocument/2006/relationships/slide" Target="slides/slide17.xml"/><Relationship Id="rId49" Type="http://schemas.openxmlformats.org/officeDocument/2006/relationships/theme" Target="theme/theme1.xml"/><Relationship Id="rId10" Type="http://schemas.openxmlformats.org/officeDocument/2006/relationships/slideMaster" Target="slideMasters/slideMaster10.xml"/><Relationship Id="rId19" Type="http://schemas.openxmlformats.org/officeDocument/2006/relationships/slideMaster" Target="slideMasters/slideMaster19.xml"/><Relationship Id="rId31" Type="http://schemas.openxmlformats.org/officeDocument/2006/relationships/slide" Target="slides/slide12.xml"/><Relationship Id="rId44" Type="http://schemas.openxmlformats.org/officeDocument/2006/relationships/slide" Target="slides/slide25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Master" Target="slideMasters/slideMaster14.xml"/><Relationship Id="rId22" Type="http://schemas.openxmlformats.org/officeDocument/2006/relationships/slide" Target="slides/slide3.xml"/><Relationship Id="rId27" Type="http://schemas.openxmlformats.org/officeDocument/2006/relationships/slide" Target="slides/slide8.xml"/><Relationship Id="rId30" Type="http://schemas.openxmlformats.org/officeDocument/2006/relationships/slide" Target="slides/slide11.xml"/><Relationship Id="rId35" Type="http://schemas.openxmlformats.org/officeDocument/2006/relationships/slide" Target="slides/slide16.xml"/><Relationship Id="rId43" Type="http://schemas.openxmlformats.org/officeDocument/2006/relationships/slide" Target="slides/slide24.xml"/><Relationship Id="rId48" Type="http://schemas.openxmlformats.org/officeDocument/2006/relationships/viewProps" Target="viewProps.xml"/><Relationship Id="rId8" Type="http://schemas.openxmlformats.org/officeDocument/2006/relationships/slideMaster" Target="slideMasters/slideMaster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7218" name="Group 2"/>
          <p:cNvGrpSpPr>
            <a:grpSpLocks/>
          </p:cNvGrpSpPr>
          <p:nvPr/>
        </p:nvGrpSpPr>
        <p:grpSpPr bwMode="auto">
          <a:xfrm>
            <a:off x="0" y="2438400"/>
            <a:ext cx="9009063" cy="1052513"/>
            <a:chOff x="0" y="1536"/>
            <a:chExt cx="5675" cy="663"/>
          </a:xfrm>
        </p:grpSpPr>
        <p:grpSp>
          <p:nvGrpSpPr>
            <p:cNvPr id="137219" name="Group 3"/>
            <p:cNvGrpSpPr>
              <a:grpSpLocks/>
            </p:cNvGrpSpPr>
            <p:nvPr/>
          </p:nvGrpSpPr>
          <p:grpSpPr bwMode="auto">
            <a:xfrm>
              <a:off x="183" y="1604"/>
              <a:ext cx="448" cy="299"/>
              <a:chOff x="720" y="336"/>
              <a:chExt cx="624" cy="432"/>
            </a:xfrm>
          </p:grpSpPr>
          <p:sp>
            <p:nvSpPr>
              <p:cNvPr id="137220" name="Rectangle 4"/>
              <p:cNvSpPr>
                <a:spLocks noChangeArrowheads="1"/>
              </p:cNvSpPr>
              <p:nvPr/>
            </p:nvSpPr>
            <p:spPr bwMode="auto">
              <a:xfrm>
                <a:off x="720" y="336"/>
                <a:ext cx="384" cy="432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37221" name="Rectangle 5"/>
              <p:cNvSpPr>
                <a:spLocks noChangeArrowheads="1"/>
              </p:cNvSpPr>
              <p:nvPr/>
            </p:nvSpPr>
            <p:spPr bwMode="auto">
              <a:xfrm>
                <a:off x="1056" y="336"/>
                <a:ext cx="288" cy="432"/>
              </a:xfrm>
              <a:prstGeom prst="rect">
                <a:avLst/>
              </a:prstGeom>
              <a:gradFill rotWithShape="0">
                <a:gsLst>
                  <a:gs pos="0">
                    <a:schemeClr val="folHlink"/>
                  </a:gs>
                  <a:gs pos="100000">
                    <a:schemeClr val="bg1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137222" name="Group 6"/>
            <p:cNvGrpSpPr>
              <a:grpSpLocks/>
            </p:cNvGrpSpPr>
            <p:nvPr/>
          </p:nvGrpSpPr>
          <p:grpSpPr bwMode="auto">
            <a:xfrm>
              <a:off x="261" y="1870"/>
              <a:ext cx="465" cy="299"/>
              <a:chOff x="912" y="2640"/>
              <a:chExt cx="672" cy="432"/>
            </a:xfrm>
          </p:grpSpPr>
          <p:sp>
            <p:nvSpPr>
              <p:cNvPr id="137223" name="Rectangle 7"/>
              <p:cNvSpPr>
                <a:spLocks noChangeArrowheads="1"/>
              </p:cNvSpPr>
              <p:nvPr/>
            </p:nvSpPr>
            <p:spPr bwMode="auto">
              <a:xfrm>
                <a:off x="912" y="2640"/>
                <a:ext cx="384" cy="432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37224" name="Rectangle 8"/>
              <p:cNvSpPr>
                <a:spLocks noChangeArrowheads="1"/>
              </p:cNvSpPr>
              <p:nvPr/>
            </p:nvSpPr>
            <p:spPr bwMode="auto">
              <a:xfrm>
                <a:off x="1248" y="2640"/>
                <a:ext cx="336" cy="432"/>
              </a:xfrm>
              <a:prstGeom prst="rect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000000"/>
                  </a:solidFill>
                </a:endParaRPr>
              </a:p>
            </p:txBody>
          </p:sp>
        </p:grpSp>
        <p:sp>
          <p:nvSpPr>
            <p:cNvPr id="137225" name="Rectangle 9"/>
            <p:cNvSpPr>
              <a:spLocks noChangeArrowheads="1"/>
            </p:cNvSpPr>
            <p:nvPr/>
          </p:nvSpPr>
          <p:spPr bwMode="auto">
            <a:xfrm>
              <a:off x="0" y="1824"/>
              <a:ext cx="353" cy="26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hlink"/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000000"/>
                </a:solidFill>
              </a:endParaRPr>
            </a:p>
          </p:txBody>
        </p:sp>
        <p:sp>
          <p:nvSpPr>
            <p:cNvPr id="137226" name="Rectangle 10"/>
            <p:cNvSpPr>
              <a:spLocks noChangeArrowheads="1"/>
            </p:cNvSpPr>
            <p:nvPr/>
          </p:nvSpPr>
          <p:spPr bwMode="auto">
            <a:xfrm>
              <a:off x="400" y="1536"/>
              <a:ext cx="20" cy="663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000000"/>
                </a:solidFill>
              </a:endParaRPr>
            </a:p>
          </p:txBody>
        </p:sp>
        <p:sp>
          <p:nvSpPr>
            <p:cNvPr id="137227" name="Rectangle 11"/>
            <p:cNvSpPr>
              <a:spLocks noChangeArrowheads="1"/>
            </p:cNvSpPr>
            <p:nvPr/>
          </p:nvSpPr>
          <p:spPr bwMode="auto">
            <a:xfrm flipV="1">
              <a:off x="199" y="2054"/>
              <a:ext cx="5476" cy="35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000000"/>
                </a:solidFill>
              </a:endParaRPr>
            </a:p>
          </p:txBody>
        </p:sp>
      </p:grpSp>
      <p:sp>
        <p:nvSpPr>
          <p:cNvPr id="137228" name="Rectangle 12"/>
          <p:cNvSpPr>
            <a:spLocks noGrp="1" noChangeArrowheads="1"/>
          </p:cNvSpPr>
          <p:nvPr>
            <p:ph type="ctrTitle"/>
          </p:nvPr>
        </p:nvSpPr>
        <p:spPr>
          <a:xfrm>
            <a:off x="990600" y="1676400"/>
            <a:ext cx="7772400" cy="1462088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ru-RU" noProof="0" smtClean="0"/>
              <a:t>Образец заголовка</a:t>
            </a:r>
          </a:p>
        </p:txBody>
      </p:sp>
      <p:sp>
        <p:nvSpPr>
          <p:cNvPr id="137229" name="Rectangle 1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pPr lvl="0"/>
            <a:r>
              <a:rPr lang="ru-RU" noProof="0" smtClean="0"/>
              <a:t>Образец подзаголовка</a:t>
            </a:r>
          </a:p>
        </p:txBody>
      </p:sp>
      <p:sp>
        <p:nvSpPr>
          <p:cNvPr id="137230" name="Rectangle 14"/>
          <p:cNvSpPr>
            <a:spLocks noGrp="1" noChangeArrowheads="1"/>
          </p:cNvSpPr>
          <p:nvPr>
            <p:ph type="dt" sz="half" idx="2"/>
          </p:nvPr>
        </p:nvSpPr>
        <p:spPr>
          <a:xfrm>
            <a:off x="990600" y="6248400"/>
            <a:ext cx="1905000" cy="45720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DF9C9271-CF98-4FCA-BFC1-BD4DF6AC5C6E}" type="datetime1">
              <a:rPr lang="ru-RU">
                <a:solidFill>
                  <a:srgbClr val="1C1C1C"/>
                </a:solidFill>
              </a:rPr>
              <a:pPr/>
              <a:t>17.06.2014</a:t>
            </a:fld>
            <a:endParaRPr lang="ru-RU">
              <a:solidFill>
                <a:srgbClr val="1C1C1C"/>
              </a:solidFill>
            </a:endParaRPr>
          </a:p>
        </p:txBody>
      </p:sp>
      <p:sp>
        <p:nvSpPr>
          <p:cNvPr id="137231" name="Rectangle 15"/>
          <p:cNvSpPr>
            <a:spLocks noGrp="1" noChangeArrowheads="1"/>
          </p:cNvSpPr>
          <p:nvPr>
            <p:ph type="ftr" sz="quarter" idx="3"/>
          </p:nvPr>
        </p:nvSpPr>
        <p:spPr>
          <a:xfrm>
            <a:off x="3429000" y="6248400"/>
            <a:ext cx="2895600" cy="45720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endParaRPr lang="ru-RU">
              <a:solidFill>
                <a:srgbClr val="1C1C1C"/>
              </a:solidFill>
            </a:endParaRPr>
          </a:p>
        </p:txBody>
      </p:sp>
      <p:sp>
        <p:nvSpPr>
          <p:cNvPr id="137232" name="Rectangle 1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858000" y="6248400"/>
            <a:ext cx="1905000" cy="45720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925E5B2F-0275-48B6-A40B-87C484A88474}" type="slidenum">
              <a:rPr lang="ru-RU">
                <a:solidFill>
                  <a:srgbClr val="1C1C1C"/>
                </a:solidFill>
              </a:rPr>
              <a:pPr/>
              <a:t>‹#›</a:t>
            </a:fld>
            <a:endParaRPr lang="ru-RU">
              <a:solidFill>
                <a:srgbClr val="1C1C1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353499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16C35C3-E166-4BA6-99FB-017A136D055B}" type="datetime1">
              <a:rPr lang="ru-RU">
                <a:solidFill>
                  <a:srgbClr val="000000"/>
                </a:solidFill>
              </a:rPr>
              <a:pPr/>
              <a:t>17.06.2014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8666048-B18D-4874-AC26-1FD94EEDA15E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93086749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7218" name="Group 2"/>
          <p:cNvGrpSpPr>
            <a:grpSpLocks/>
          </p:cNvGrpSpPr>
          <p:nvPr/>
        </p:nvGrpSpPr>
        <p:grpSpPr bwMode="auto">
          <a:xfrm>
            <a:off x="0" y="2438400"/>
            <a:ext cx="9009063" cy="1052513"/>
            <a:chOff x="0" y="1536"/>
            <a:chExt cx="5675" cy="663"/>
          </a:xfrm>
        </p:grpSpPr>
        <p:grpSp>
          <p:nvGrpSpPr>
            <p:cNvPr id="137219" name="Group 3"/>
            <p:cNvGrpSpPr>
              <a:grpSpLocks/>
            </p:cNvGrpSpPr>
            <p:nvPr/>
          </p:nvGrpSpPr>
          <p:grpSpPr bwMode="auto">
            <a:xfrm>
              <a:off x="183" y="1604"/>
              <a:ext cx="448" cy="299"/>
              <a:chOff x="720" y="336"/>
              <a:chExt cx="624" cy="432"/>
            </a:xfrm>
          </p:grpSpPr>
          <p:sp>
            <p:nvSpPr>
              <p:cNvPr id="137220" name="Rectangle 4"/>
              <p:cNvSpPr>
                <a:spLocks noChangeArrowheads="1"/>
              </p:cNvSpPr>
              <p:nvPr/>
            </p:nvSpPr>
            <p:spPr bwMode="auto">
              <a:xfrm>
                <a:off x="720" y="336"/>
                <a:ext cx="384" cy="432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37221" name="Rectangle 5"/>
              <p:cNvSpPr>
                <a:spLocks noChangeArrowheads="1"/>
              </p:cNvSpPr>
              <p:nvPr/>
            </p:nvSpPr>
            <p:spPr bwMode="auto">
              <a:xfrm>
                <a:off x="1056" y="336"/>
                <a:ext cx="288" cy="432"/>
              </a:xfrm>
              <a:prstGeom prst="rect">
                <a:avLst/>
              </a:prstGeom>
              <a:gradFill rotWithShape="0">
                <a:gsLst>
                  <a:gs pos="0">
                    <a:schemeClr val="folHlink"/>
                  </a:gs>
                  <a:gs pos="100000">
                    <a:schemeClr val="bg1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137222" name="Group 6"/>
            <p:cNvGrpSpPr>
              <a:grpSpLocks/>
            </p:cNvGrpSpPr>
            <p:nvPr/>
          </p:nvGrpSpPr>
          <p:grpSpPr bwMode="auto">
            <a:xfrm>
              <a:off x="261" y="1870"/>
              <a:ext cx="465" cy="299"/>
              <a:chOff x="912" y="2640"/>
              <a:chExt cx="672" cy="432"/>
            </a:xfrm>
          </p:grpSpPr>
          <p:sp>
            <p:nvSpPr>
              <p:cNvPr id="137223" name="Rectangle 7"/>
              <p:cNvSpPr>
                <a:spLocks noChangeArrowheads="1"/>
              </p:cNvSpPr>
              <p:nvPr/>
            </p:nvSpPr>
            <p:spPr bwMode="auto">
              <a:xfrm>
                <a:off x="912" y="2640"/>
                <a:ext cx="384" cy="432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37224" name="Rectangle 8"/>
              <p:cNvSpPr>
                <a:spLocks noChangeArrowheads="1"/>
              </p:cNvSpPr>
              <p:nvPr/>
            </p:nvSpPr>
            <p:spPr bwMode="auto">
              <a:xfrm>
                <a:off x="1248" y="2640"/>
                <a:ext cx="336" cy="432"/>
              </a:xfrm>
              <a:prstGeom prst="rect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000000"/>
                  </a:solidFill>
                </a:endParaRPr>
              </a:p>
            </p:txBody>
          </p:sp>
        </p:grpSp>
        <p:sp>
          <p:nvSpPr>
            <p:cNvPr id="137225" name="Rectangle 9"/>
            <p:cNvSpPr>
              <a:spLocks noChangeArrowheads="1"/>
            </p:cNvSpPr>
            <p:nvPr/>
          </p:nvSpPr>
          <p:spPr bwMode="auto">
            <a:xfrm>
              <a:off x="0" y="1824"/>
              <a:ext cx="353" cy="26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hlink"/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000000"/>
                </a:solidFill>
              </a:endParaRPr>
            </a:p>
          </p:txBody>
        </p:sp>
        <p:sp>
          <p:nvSpPr>
            <p:cNvPr id="137226" name="Rectangle 10"/>
            <p:cNvSpPr>
              <a:spLocks noChangeArrowheads="1"/>
            </p:cNvSpPr>
            <p:nvPr/>
          </p:nvSpPr>
          <p:spPr bwMode="auto">
            <a:xfrm>
              <a:off x="400" y="1536"/>
              <a:ext cx="20" cy="663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000000"/>
                </a:solidFill>
              </a:endParaRPr>
            </a:p>
          </p:txBody>
        </p:sp>
        <p:sp>
          <p:nvSpPr>
            <p:cNvPr id="137227" name="Rectangle 11"/>
            <p:cNvSpPr>
              <a:spLocks noChangeArrowheads="1"/>
            </p:cNvSpPr>
            <p:nvPr/>
          </p:nvSpPr>
          <p:spPr bwMode="auto">
            <a:xfrm flipV="1">
              <a:off x="199" y="2054"/>
              <a:ext cx="5476" cy="35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000000"/>
                </a:solidFill>
              </a:endParaRPr>
            </a:p>
          </p:txBody>
        </p:sp>
      </p:grpSp>
      <p:sp>
        <p:nvSpPr>
          <p:cNvPr id="137228" name="Rectangle 12"/>
          <p:cNvSpPr>
            <a:spLocks noGrp="1" noChangeArrowheads="1"/>
          </p:cNvSpPr>
          <p:nvPr>
            <p:ph type="ctrTitle"/>
          </p:nvPr>
        </p:nvSpPr>
        <p:spPr>
          <a:xfrm>
            <a:off x="990600" y="1676400"/>
            <a:ext cx="7772400" cy="1462088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ru-RU" noProof="0" smtClean="0"/>
              <a:t>Образец заголовка</a:t>
            </a:r>
          </a:p>
        </p:txBody>
      </p:sp>
      <p:sp>
        <p:nvSpPr>
          <p:cNvPr id="137229" name="Rectangle 1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pPr lvl="0"/>
            <a:r>
              <a:rPr lang="ru-RU" noProof="0" smtClean="0"/>
              <a:t>Образец подзаголовка</a:t>
            </a:r>
          </a:p>
        </p:txBody>
      </p:sp>
      <p:sp>
        <p:nvSpPr>
          <p:cNvPr id="137230" name="Rectangle 14"/>
          <p:cNvSpPr>
            <a:spLocks noGrp="1" noChangeArrowheads="1"/>
          </p:cNvSpPr>
          <p:nvPr>
            <p:ph type="dt" sz="half" idx="2"/>
          </p:nvPr>
        </p:nvSpPr>
        <p:spPr>
          <a:xfrm>
            <a:off x="990600" y="6248400"/>
            <a:ext cx="1905000" cy="45720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DF9C9271-CF98-4FCA-BFC1-BD4DF6AC5C6E}" type="datetime1">
              <a:rPr lang="ru-RU">
                <a:solidFill>
                  <a:srgbClr val="1C1C1C"/>
                </a:solidFill>
              </a:rPr>
              <a:pPr/>
              <a:t>17.06.2014</a:t>
            </a:fld>
            <a:endParaRPr lang="ru-RU">
              <a:solidFill>
                <a:srgbClr val="1C1C1C"/>
              </a:solidFill>
            </a:endParaRPr>
          </a:p>
        </p:txBody>
      </p:sp>
      <p:sp>
        <p:nvSpPr>
          <p:cNvPr id="137231" name="Rectangle 15"/>
          <p:cNvSpPr>
            <a:spLocks noGrp="1" noChangeArrowheads="1"/>
          </p:cNvSpPr>
          <p:nvPr>
            <p:ph type="ftr" sz="quarter" idx="3"/>
          </p:nvPr>
        </p:nvSpPr>
        <p:spPr>
          <a:xfrm>
            <a:off x="3429000" y="6248400"/>
            <a:ext cx="2895600" cy="45720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endParaRPr lang="ru-RU">
              <a:solidFill>
                <a:srgbClr val="1C1C1C"/>
              </a:solidFill>
            </a:endParaRPr>
          </a:p>
        </p:txBody>
      </p:sp>
      <p:sp>
        <p:nvSpPr>
          <p:cNvPr id="137232" name="Rectangle 1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858000" y="6248400"/>
            <a:ext cx="1905000" cy="45720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925E5B2F-0275-48B6-A40B-87C484A88474}" type="slidenum">
              <a:rPr lang="ru-RU">
                <a:solidFill>
                  <a:srgbClr val="1C1C1C"/>
                </a:solidFill>
              </a:rPr>
              <a:pPr/>
              <a:t>‹#›</a:t>
            </a:fld>
            <a:endParaRPr lang="ru-RU">
              <a:solidFill>
                <a:srgbClr val="1C1C1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78504621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899F058-0CEF-4E17-A2C7-2B2E63E3DB0B}" type="datetime1">
              <a:rPr lang="ru-RU">
                <a:solidFill>
                  <a:srgbClr val="000000"/>
                </a:solidFill>
              </a:rPr>
              <a:pPr/>
              <a:t>17.06.2014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FD07D8D-1A5A-49D1-89B3-F114D23D424A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648211550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F3E05BA-6ABC-4E3C-A90C-43737DCF7B92}" type="datetime1">
              <a:rPr lang="ru-RU">
                <a:solidFill>
                  <a:srgbClr val="000000"/>
                </a:solidFill>
              </a:rPr>
              <a:pPr/>
              <a:t>17.06.2014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BBEB790-3CF3-4054-B8FA-263A103EA385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27099118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182688" y="2017713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145088" y="2017713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33F4A60-D4EC-42FC-AACE-482C8F05CCAF}" type="datetime1">
              <a:rPr lang="ru-RU">
                <a:solidFill>
                  <a:srgbClr val="000000"/>
                </a:solidFill>
              </a:rPr>
              <a:pPr/>
              <a:t>17.06.2014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5E878EB-5B55-4D48-B63A-C2770188E7CF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05997106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5BA40C7-BE60-4D59-9AC0-544A343CD63D}" type="datetime1">
              <a:rPr lang="ru-RU">
                <a:solidFill>
                  <a:srgbClr val="000000"/>
                </a:solidFill>
              </a:rPr>
              <a:pPr/>
              <a:t>17.06.2014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171C4F5-BF77-4869-9422-33B7FB3BD56A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758431155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A25292F-56F6-417B-900C-70E9D9A66DD0}" type="datetime1">
              <a:rPr lang="ru-RU">
                <a:solidFill>
                  <a:srgbClr val="000000"/>
                </a:solidFill>
              </a:rPr>
              <a:pPr/>
              <a:t>17.06.2014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5CE1CA2-42F6-4658-AF98-E9562658AB1F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00287654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F5BB4AC-0882-45E3-BF58-B5C4AE8B7521}" type="datetime1">
              <a:rPr lang="ru-RU">
                <a:solidFill>
                  <a:srgbClr val="000000"/>
                </a:solidFill>
              </a:rPr>
              <a:pPr/>
              <a:t>17.06.2014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64CC53A-DC5D-4E7E-B43F-2266C6A3846F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58138911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09FC46E-F752-48BF-B04D-924D816F74FB}" type="datetime1">
              <a:rPr lang="ru-RU">
                <a:solidFill>
                  <a:srgbClr val="000000"/>
                </a:solidFill>
              </a:rPr>
              <a:pPr/>
              <a:t>17.06.2014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DD8E101-C0F5-48B5-9E7B-C331BD23F9DF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64389463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D68D2B6-5263-48F5-851A-35693A9862B9}" type="datetime1">
              <a:rPr lang="ru-RU">
                <a:solidFill>
                  <a:srgbClr val="000000"/>
                </a:solidFill>
              </a:rPr>
              <a:pPr/>
              <a:t>17.06.2014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3DB9872-FCA8-4C68-B7D9-412C5689723F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91313707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16C35C3-E166-4BA6-99FB-017A136D055B}" type="datetime1">
              <a:rPr lang="ru-RU">
                <a:solidFill>
                  <a:srgbClr val="000000"/>
                </a:solidFill>
              </a:rPr>
              <a:pPr/>
              <a:t>17.06.2014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8666048-B18D-4874-AC26-1FD94EEDA15E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931263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004050" y="214313"/>
            <a:ext cx="1951038" cy="59182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50938" y="214313"/>
            <a:ext cx="5700712" cy="59182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67B3FB6-9F33-44B7-95E6-DE4356A5E310}" type="datetime1">
              <a:rPr lang="ru-RU">
                <a:solidFill>
                  <a:srgbClr val="000000"/>
                </a:solidFill>
              </a:rPr>
              <a:pPr/>
              <a:t>17.06.2014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2DF07E5-7D7A-4D63-9F73-7A4D7B4E0FD2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91738020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004050" y="214313"/>
            <a:ext cx="1951038" cy="59182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50938" y="214313"/>
            <a:ext cx="5700712" cy="59182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67B3FB6-9F33-44B7-95E6-DE4356A5E310}" type="datetime1">
              <a:rPr lang="ru-RU">
                <a:solidFill>
                  <a:srgbClr val="000000"/>
                </a:solidFill>
              </a:rPr>
              <a:pPr/>
              <a:t>17.06.2014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2DF07E5-7D7A-4D63-9F73-7A4D7B4E0FD2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68024362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7218" name="Group 2"/>
          <p:cNvGrpSpPr>
            <a:grpSpLocks/>
          </p:cNvGrpSpPr>
          <p:nvPr/>
        </p:nvGrpSpPr>
        <p:grpSpPr bwMode="auto">
          <a:xfrm>
            <a:off x="0" y="2438400"/>
            <a:ext cx="9009063" cy="1052513"/>
            <a:chOff x="0" y="1536"/>
            <a:chExt cx="5675" cy="663"/>
          </a:xfrm>
        </p:grpSpPr>
        <p:grpSp>
          <p:nvGrpSpPr>
            <p:cNvPr id="137219" name="Group 3"/>
            <p:cNvGrpSpPr>
              <a:grpSpLocks/>
            </p:cNvGrpSpPr>
            <p:nvPr/>
          </p:nvGrpSpPr>
          <p:grpSpPr bwMode="auto">
            <a:xfrm>
              <a:off x="183" y="1604"/>
              <a:ext cx="448" cy="299"/>
              <a:chOff x="720" y="336"/>
              <a:chExt cx="624" cy="432"/>
            </a:xfrm>
          </p:grpSpPr>
          <p:sp>
            <p:nvSpPr>
              <p:cNvPr id="137220" name="Rectangle 4"/>
              <p:cNvSpPr>
                <a:spLocks noChangeArrowheads="1"/>
              </p:cNvSpPr>
              <p:nvPr/>
            </p:nvSpPr>
            <p:spPr bwMode="auto">
              <a:xfrm>
                <a:off x="720" y="336"/>
                <a:ext cx="384" cy="432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37221" name="Rectangle 5"/>
              <p:cNvSpPr>
                <a:spLocks noChangeArrowheads="1"/>
              </p:cNvSpPr>
              <p:nvPr/>
            </p:nvSpPr>
            <p:spPr bwMode="auto">
              <a:xfrm>
                <a:off x="1056" y="336"/>
                <a:ext cx="288" cy="432"/>
              </a:xfrm>
              <a:prstGeom prst="rect">
                <a:avLst/>
              </a:prstGeom>
              <a:gradFill rotWithShape="0">
                <a:gsLst>
                  <a:gs pos="0">
                    <a:schemeClr val="folHlink"/>
                  </a:gs>
                  <a:gs pos="100000">
                    <a:schemeClr val="bg1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137222" name="Group 6"/>
            <p:cNvGrpSpPr>
              <a:grpSpLocks/>
            </p:cNvGrpSpPr>
            <p:nvPr/>
          </p:nvGrpSpPr>
          <p:grpSpPr bwMode="auto">
            <a:xfrm>
              <a:off x="261" y="1870"/>
              <a:ext cx="465" cy="299"/>
              <a:chOff x="912" y="2640"/>
              <a:chExt cx="672" cy="432"/>
            </a:xfrm>
          </p:grpSpPr>
          <p:sp>
            <p:nvSpPr>
              <p:cNvPr id="137223" name="Rectangle 7"/>
              <p:cNvSpPr>
                <a:spLocks noChangeArrowheads="1"/>
              </p:cNvSpPr>
              <p:nvPr/>
            </p:nvSpPr>
            <p:spPr bwMode="auto">
              <a:xfrm>
                <a:off x="912" y="2640"/>
                <a:ext cx="384" cy="432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37224" name="Rectangle 8"/>
              <p:cNvSpPr>
                <a:spLocks noChangeArrowheads="1"/>
              </p:cNvSpPr>
              <p:nvPr/>
            </p:nvSpPr>
            <p:spPr bwMode="auto">
              <a:xfrm>
                <a:off x="1248" y="2640"/>
                <a:ext cx="336" cy="432"/>
              </a:xfrm>
              <a:prstGeom prst="rect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000000"/>
                  </a:solidFill>
                </a:endParaRPr>
              </a:p>
            </p:txBody>
          </p:sp>
        </p:grpSp>
        <p:sp>
          <p:nvSpPr>
            <p:cNvPr id="137225" name="Rectangle 9"/>
            <p:cNvSpPr>
              <a:spLocks noChangeArrowheads="1"/>
            </p:cNvSpPr>
            <p:nvPr/>
          </p:nvSpPr>
          <p:spPr bwMode="auto">
            <a:xfrm>
              <a:off x="0" y="1824"/>
              <a:ext cx="353" cy="26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hlink"/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000000"/>
                </a:solidFill>
              </a:endParaRPr>
            </a:p>
          </p:txBody>
        </p:sp>
        <p:sp>
          <p:nvSpPr>
            <p:cNvPr id="137226" name="Rectangle 10"/>
            <p:cNvSpPr>
              <a:spLocks noChangeArrowheads="1"/>
            </p:cNvSpPr>
            <p:nvPr/>
          </p:nvSpPr>
          <p:spPr bwMode="auto">
            <a:xfrm>
              <a:off x="400" y="1536"/>
              <a:ext cx="20" cy="663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000000"/>
                </a:solidFill>
              </a:endParaRPr>
            </a:p>
          </p:txBody>
        </p:sp>
        <p:sp>
          <p:nvSpPr>
            <p:cNvPr id="137227" name="Rectangle 11"/>
            <p:cNvSpPr>
              <a:spLocks noChangeArrowheads="1"/>
            </p:cNvSpPr>
            <p:nvPr/>
          </p:nvSpPr>
          <p:spPr bwMode="auto">
            <a:xfrm flipV="1">
              <a:off x="199" y="2054"/>
              <a:ext cx="5476" cy="35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000000"/>
                </a:solidFill>
              </a:endParaRPr>
            </a:p>
          </p:txBody>
        </p:sp>
      </p:grpSp>
      <p:sp>
        <p:nvSpPr>
          <p:cNvPr id="137228" name="Rectangle 12"/>
          <p:cNvSpPr>
            <a:spLocks noGrp="1" noChangeArrowheads="1"/>
          </p:cNvSpPr>
          <p:nvPr>
            <p:ph type="ctrTitle"/>
          </p:nvPr>
        </p:nvSpPr>
        <p:spPr>
          <a:xfrm>
            <a:off x="990600" y="1676400"/>
            <a:ext cx="7772400" cy="1462088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ru-RU" noProof="0" smtClean="0"/>
              <a:t>Образец заголовка</a:t>
            </a:r>
          </a:p>
        </p:txBody>
      </p:sp>
      <p:sp>
        <p:nvSpPr>
          <p:cNvPr id="137229" name="Rectangle 1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pPr lvl="0"/>
            <a:r>
              <a:rPr lang="ru-RU" noProof="0" smtClean="0"/>
              <a:t>Образец подзаголовка</a:t>
            </a:r>
          </a:p>
        </p:txBody>
      </p:sp>
      <p:sp>
        <p:nvSpPr>
          <p:cNvPr id="137230" name="Rectangle 14"/>
          <p:cNvSpPr>
            <a:spLocks noGrp="1" noChangeArrowheads="1"/>
          </p:cNvSpPr>
          <p:nvPr>
            <p:ph type="dt" sz="half" idx="2"/>
          </p:nvPr>
        </p:nvSpPr>
        <p:spPr>
          <a:xfrm>
            <a:off x="990600" y="6248400"/>
            <a:ext cx="1905000" cy="45720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DF9C9271-CF98-4FCA-BFC1-BD4DF6AC5C6E}" type="datetime1">
              <a:rPr lang="ru-RU">
                <a:solidFill>
                  <a:srgbClr val="1C1C1C"/>
                </a:solidFill>
              </a:rPr>
              <a:pPr/>
              <a:t>17.06.2014</a:t>
            </a:fld>
            <a:endParaRPr lang="ru-RU">
              <a:solidFill>
                <a:srgbClr val="1C1C1C"/>
              </a:solidFill>
            </a:endParaRPr>
          </a:p>
        </p:txBody>
      </p:sp>
      <p:sp>
        <p:nvSpPr>
          <p:cNvPr id="137231" name="Rectangle 15"/>
          <p:cNvSpPr>
            <a:spLocks noGrp="1" noChangeArrowheads="1"/>
          </p:cNvSpPr>
          <p:nvPr>
            <p:ph type="ftr" sz="quarter" idx="3"/>
          </p:nvPr>
        </p:nvSpPr>
        <p:spPr>
          <a:xfrm>
            <a:off x="3429000" y="6248400"/>
            <a:ext cx="2895600" cy="45720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endParaRPr lang="ru-RU">
              <a:solidFill>
                <a:srgbClr val="1C1C1C"/>
              </a:solidFill>
            </a:endParaRPr>
          </a:p>
        </p:txBody>
      </p:sp>
      <p:sp>
        <p:nvSpPr>
          <p:cNvPr id="137232" name="Rectangle 1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858000" y="6248400"/>
            <a:ext cx="1905000" cy="45720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925E5B2F-0275-48B6-A40B-87C484A88474}" type="slidenum">
              <a:rPr lang="ru-RU">
                <a:solidFill>
                  <a:srgbClr val="1C1C1C"/>
                </a:solidFill>
              </a:rPr>
              <a:pPr/>
              <a:t>‹#›</a:t>
            </a:fld>
            <a:endParaRPr lang="ru-RU">
              <a:solidFill>
                <a:srgbClr val="1C1C1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62910960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899F058-0CEF-4E17-A2C7-2B2E63E3DB0B}" type="datetime1">
              <a:rPr lang="ru-RU">
                <a:solidFill>
                  <a:srgbClr val="000000"/>
                </a:solidFill>
              </a:rPr>
              <a:pPr/>
              <a:t>17.06.2014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FD07D8D-1A5A-49D1-89B3-F114D23D424A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36047574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F3E05BA-6ABC-4E3C-A90C-43737DCF7B92}" type="datetime1">
              <a:rPr lang="ru-RU">
                <a:solidFill>
                  <a:srgbClr val="000000"/>
                </a:solidFill>
              </a:rPr>
              <a:pPr/>
              <a:t>17.06.2014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BBEB790-3CF3-4054-B8FA-263A103EA385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29574911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182688" y="2017713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145088" y="2017713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33F4A60-D4EC-42FC-AACE-482C8F05CCAF}" type="datetime1">
              <a:rPr lang="ru-RU">
                <a:solidFill>
                  <a:srgbClr val="000000"/>
                </a:solidFill>
              </a:rPr>
              <a:pPr/>
              <a:t>17.06.2014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5E878EB-5B55-4D48-B63A-C2770188E7CF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52454923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5BA40C7-BE60-4D59-9AC0-544A343CD63D}" type="datetime1">
              <a:rPr lang="ru-RU">
                <a:solidFill>
                  <a:srgbClr val="000000"/>
                </a:solidFill>
              </a:rPr>
              <a:pPr/>
              <a:t>17.06.2014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171C4F5-BF77-4869-9422-33B7FB3BD56A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93380591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A25292F-56F6-417B-900C-70E9D9A66DD0}" type="datetime1">
              <a:rPr lang="ru-RU">
                <a:solidFill>
                  <a:srgbClr val="000000"/>
                </a:solidFill>
              </a:rPr>
              <a:pPr/>
              <a:t>17.06.2014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5CE1CA2-42F6-4658-AF98-E9562658AB1F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63387527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F5BB4AC-0882-45E3-BF58-B5C4AE8B7521}" type="datetime1">
              <a:rPr lang="ru-RU">
                <a:solidFill>
                  <a:srgbClr val="000000"/>
                </a:solidFill>
              </a:rPr>
              <a:pPr/>
              <a:t>17.06.2014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64CC53A-DC5D-4E7E-B43F-2266C6A3846F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69609842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09FC46E-F752-48BF-B04D-924D816F74FB}" type="datetime1">
              <a:rPr lang="ru-RU">
                <a:solidFill>
                  <a:srgbClr val="000000"/>
                </a:solidFill>
              </a:rPr>
              <a:pPr/>
              <a:t>17.06.2014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DD8E101-C0F5-48B5-9E7B-C331BD23F9DF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58248997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D68D2B6-5263-48F5-851A-35693A9862B9}" type="datetime1">
              <a:rPr lang="ru-RU">
                <a:solidFill>
                  <a:srgbClr val="000000"/>
                </a:solidFill>
              </a:rPr>
              <a:pPr/>
              <a:t>17.06.2014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3DB9872-FCA8-4C68-B7D9-412C5689723F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4672662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7218" name="Group 2"/>
          <p:cNvGrpSpPr>
            <a:grpSpLocks/>
          </p:cNvGrpSpPr>
          <p:nvPr/>
        </p:nvGrpSpPr>
        <p:grpSpPr bwMode="auto">
          <a:xfrm>
            <a:off x="0" y="2438400"/>
            <a:ext cx="9009063" cy="1052513"/>
            <a:chOff x="0" y="1536"/>
            <a:chExt cx="5675" cy="663"/>
          </a:xfrm>
        </p:grpSpPr>
        <p:grpSp>
          <p:nvGrpSpPr>
            <p:cNvPr id="137219" name="Group 3"/>
            <p:cNvGrpSpPr>
              <a:grpSpLocks/>
            </p:cNvGrpSpPr>
            <p:nvPr/>
          </p:nvGrpSpPr>
          <p:grpSpPr bwMode="auto">
            <a:xfrm>
              <a:off x="183" y="1604"/>
              <a:ext cx="448" cy="299"/>
              <a:chOff x="720" y="336"/>
              <a:chExt cx="624" cy="432"/>
            </a:xfrm>
          </p:grpSpPr>
          <p:sp>
            <p:nvSpPr>
              <p:cNvPr id="137220" name="Rectangle 4"/>
              <p:cNvSpPr>
                <a:spLocks noChangeArrowheads="1"/>
              </p:cNvSpPr>
              <p:nvPr/>
            </p:nvSpPr>
            <p:spPr bwMode="auto">
              <a:xfrm>
                <a:off x="720" y="336"/>
                <a:ext cx="384" cy="432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37221" name="Rectangle 5"/>
              <p:cNvSpPr>
                <a:spLocks noChangeArrowheads="1"/>
              </p:cNvSpPr>
              <p:nvPr/>
            </p:nvSpPr>
            <p:spPr bwMode="auto">
              <a:xfrm>
                <a:off x="1056" y="336"/>
                <a:ext cx="288" cy="432"/>
              </a:xfrm>
              <a:prstGeom prst="rect">
                <a:avLst/>
              </a:prstGeom>
              <a:gradFill rotWithShape="0">
                <a:gsLst>
                  <a:gs pos="0">
                    <a:schemeClr val="folHlink"/>
                  </a:gs>
                  <a:gs pos="100000">
                    <a:schemeClr val="bg1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137222" name="Group 6"/>
            <p:cNvGrpSpPr>
              <a:grpSpLocks/>
            </p:cNvGrpSpPr>
            <p:nvPr/>
          </p:nvGrpSpPr>
          <p:grpSpPr bwMode="auto">
            <a:xfrm>
              <a:off x="261" y="1870"/>
              <a:ext cx="465" cy="299"/>
              <a:chOff x="912" y="2640"/>
              <a:chExt cx="672" cy="432"/>
            </a:xfrm>
          </p:grpSpPr>
          <p:sp>
            <p:nvSpPr>
              <p:cNvPr id="137223" name="Rectangle 7"/>
              <p:cNvSpPr>
                <a:spLocks noChangeArrowheads="1"/>
              </p:cNvSpPr>
              <p:nvPr/>
            </p:nvSpPr>
            <p:spPr bwMode="auto">
              <a:xfrm>
                <a:off x="912" y="2640"/>
                <a:ext cx="384" cy="432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37224" name="Rectangle 8"/>
              <p:cNvSpPr>
                <a:spLocks noChangeArrowheads="1"/>
              </p:cNvSpPr>
              <p:nvPr/>
            </p:nvSpPr>
            <p:spPr bwMode="auto">
              <a:xfrm>
                <a:off x="1248" y="2640"/>
                <a:ext cx="336" cy="432"/>
              </a:xfrm>
              <a:prstGeom prst="rect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000000"/>
                  </a:solidFill>
                </a:endParaRPr>
              </a:p>
            </p:txBody>
          </p:sp>
        </p:grpSp>
        <p:sp>
          <p:nvSpPr>
            <p:cNvPr id="137225" name="Rectangle 9"/>
            <p:cNvSpPr>
              <a:spLocks noChangeArrowheads="1"/>
            </p:cNvSpPr>
            <p:nvPr/>
          </p:nvSpPr>
          <p:spPr bwMode="auto">
            <a:xfrm>
              <a:off x="0" y="1824"/>
              <a:ext cx="353" cy="26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hlink"/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000000"/>
                </a:solidFill>
              </a:endParaRPr>
            </a:p>
          </p:txBody>
        </p:sp>
        <p:sp>
          <p:nvSpPr>
            <p:cNvPr id="137226" name="Rectangle 10"/>
            <p:cNvSpPr>
              <a:spLocks noChangeArrowheads="1"/>
            </p:cNvSpPr>
            <p:nvPr/>
          </p:nvSpPr>
          <p:spPr bwMode="auto">
            <a:xfrm>
              <a:off x="400" y="1536"/>
              <a:ext cx="20" cy="663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000000"/>
                </a:solidFill>
              </a:endParaRPr>
            </a:p>
          </p:txBody>
        </p:sp>
        <p:sp>
          <p:nvSpPr>
            <p:cNvPr id="137227" name="Rectangle 11"/>
            <p:cNvSpPr>
              <a:spLocks noChangeArrowheads="1"/>
            </p:cNvSpPr>
            <p:nvPr/>
          </p:nvSpPr>
          <p:spPr bwMode="auto">
            <a:xfrm flipV="1">
              <a:off x="199" y="2054"/>
              <a:ext cx="5476" cy="35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000000"/>
                </a:solidFill>
              </a:endParaRPr>
            </a:p>
          </p:txBody>
        </p:sp>
      </p:grpSp>
      <p:sp>
        <p:nvSpPr>
          <p:cNvPr id="137228" name="Rectangle 12"/>
          <p:cNvSpPr>
            <a:spLocks noGrp="1" noChangeArrowheads="1"/>
          </p:cNvSpPr>
          <p:nvPr>
            <p:ph type="ctrTitle"/>
          </p:nvPr>
        </p:nvSpPr>
        <p:spPr>
          <a:xfrm>
            <a:off x="990600" y="1676400"/>
            <a:ext cx="7772400" cy="1462088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ru-RU" noProof="0" smtClean="0"/>
              <a:t>Образец заголовка</a:t>
            </a:r>
          </a:p>
        </p:txBody>
      </p:sp>
      <p:sp>
        <p:nvSpPr>
          <p:cNvPr id="137229" name="Rectangle 1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pPr lvl="0"/>
            <a:r>
              <a:rPr lang="ru-RU" noProof="0" smtClean="0"/>
              <a:t>Образец подзаголовка</a:t>
            </a:r>
          </a:p>
        </p:txBody>
      </p:sp>
      <p:sp>
        <p:nvSpPr>
          <p:cNvPr id="137230" name="Rectangle 14"/>
          <p:cNvSpPr>
            <a:spLocks noGrp="1" noChangeArrowheads="1"/>
          </p:cNvSpPr>
          <p:nvPr>
            <p:ph type="dt" sz="half" idx="2"/>
          </p:nvPr>
        </p:nvSpPr>
        <p:spPr>
          <a:xfrm>
            <a:off x="990600" y="6248400"/>
            <a:ext cx="1905000" cy="45720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DF9C9271-CF98-4FCA-BFC1-BD4DF6AC5C6E}" type="datetime1">
              <a:rPr lang="ru-RU">
                <a:solidFill>
                  <a:srgbClr val="1C1C1C"/>
                </a:solidFill>
              </a:rPr>
              <a:pPr/>
              <a:t>17.06.2014</a:t>
            </a:fld>
            <a:endParaRPr lang="ru-RU">
              <a:solidFill>
                <a:srgbClr val="1C1C1C"/>
              </a:solidFill>
            </a:endParaRPr>
          </a:p>
        </p:txBody>
      </p:sp>
      <p:sp>
        <p:nvSpPr>
          <p:cNvPr id="137231" name="Rectangle 15"/>
          <p:cNvSpPr>
            <a:spLocks noGrp="1" noChangeArrowheads="1"/>
          </p:cNvSpPr>
          <p:nvPr>
            <p:ph type="ftr" sz="quarter" idx="3"/>
          </p:nvPr>
        </p:nvSpPr>
        <p:spPr>
          <a:xfrm>
            <a:off x="3429000" y="6248400"/>
            <a:ext cx="2895600" cy="45720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endParaRPr lang="ru-RU">
              <a:solidFill>
                <a:srgbClr val="1C1C1C"/>
              </a:solidFill>
            </a:endParaRPr>
          </a:p>
        </p:txBody>
      </p:sp>
      <p:sp>
        <p:nvSpPr>
          <p:cNvPr id="137232" name="Rectangle 1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858000" y="6248400"/>
            <a:ext cx="1905000" cy="45720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925E5B2F-0275-48B6-A40B-87C484A88474}" type="slidenum">
              <a:rPr lang="ru-RU">
                <a:solidFill>
                  <a:srgbClr val="1C1C1C"/>
                </a:solidFill>
              </a:rPr>
              <a:pPr/>
              <a:t>‹#›</a:t>
            </a:fld>
            <a:endParaRPr lang="ru-RU">
              <a:solidFill>
                <a:srgbClr val="1C1C1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612487708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16C35C3-E166-4BA6-99FB-017A136D055B}" type="datetime1">
              <a:rPr lang="ru-RU">
                <a:solidFill>
                  <a:srgbClr val="000000"/>
                </a:solidFill>
              </a:rPr>
              <a:pPr/>
              <a:t>17.06.2014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8666048-B18D-4874-AC26-1FD94EEDA15E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4546493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004050" y="214313"/>
            <a:ext cx="1951038" cy="59182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50938" y="214313"/>
            <a:ext cx="5700712" cy="59182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67B3FB6-9F33-44B7-95E6-DE4356A5E310}" type="datetime1">
              <a:rPr lang="ru-RU">
                <a:solidFill>
                  <a:srgbClr val="000000"/>
                </a:solidFill>
              </a:rPr>
              <a:pPr/>
              <a:t>17.06.2014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2DF07E5-7D7A-4D63-9F73-7A4D7B4E0FD2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54871071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7218" name="Group 2"/>
          <p:cNvGrpSpPr>
            <a:grpSpLocks/>
          </p:cNvGrpSpPr>
          <p:nvPr/>
        </p:nvGrpSpPr>
        <p:grpSpPr bwMode="auto">
          <a:xfrm>
            <a:off x="0" y="2438400"/>
            <a:ext cx="9009063" cy="1052513"/>
            <a:chOff x="0" y="1536"/>
            <a:chExt cx="5675" cy="663"/>
          </a:xfrm>
        </p:grpSpPr>
        <p:grpSp>
          <p:nvGrpSpPr>
            <p:cNvPr id="137219" name="Group 3"/>
            <p:cNvGrpSpPr>
              <a:grpSpLocks/>
            </p:cNvGrpSpPr>
            <p:nvPr/>
          </p:nvGrpSpPr>
          <p:grpSpPr bwMode="auto">
            <a:xfrm>
              <a:off x="183" y="1604"/>
              <a:ext cx="448" cy="299"/>
              <a:chOff x="720" y="336"/>
              <a:chExt cx="624" cy="432"/>
            </a:xfrm>
          </p:grpSpPr>
          <p:sp>
            <p:nvSpPr>
              <p:cNvPr id="137220" name="Rectangle 4"/>
              <p:cNvSpPr>
                <a:spLocks noChangeArrowheads="1"/>
              </p:cNvSpPr>
              <p:nvPr/>
            </p:nvSpPr>
            <p:spPr bwMode="auto">
              <a:xfrm>
                <a:off x="720" y="336"/>
                <a:ext cx="384" cy="432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37221" name="Rectangle 5"/>
              <p:cNvSpPr>
                <a:spLocks noChangeArrowheads="1"/>
              </p:cNvSpPr>
              <p:nvPr/>
            </p:nvSpPr>
            <p:spPr bwMode="auto">
              <a:xfrm>
                <a:off x="1056" y="336"/>
                <a:ext cx="288" cy="432"/>
              </a:xfrm>
              <a:prstGeom prst="rect">
                <a:avLst/>
              </a:prstGeom>
              <a:gradFill rotWithShape="0">
                <a:gsLst>
                  <a:gs pos="0">
                    <a:schemeClr val="folHlink"/>
                  </a:gs>
                  <a:gs pos="100000">
                    <a:schemeClr val="bg1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137222" name="Group 6"/>
            <p:cNvGrpSpPr>
              <a:grpSpLocks/>
            </p:cNvGrpSpPr>
            <p:nvPr/>
          </p:nvGrpSpPr>
          <p:grpSpPr bwMode="auto">
            <a:xfrm>
              <a:off x="261" y="1870"/>
              <a:ext cx="465" cy="299"/>
              <a:chOff x="912" y="2640"/>
              <a:chExt cx="672" cy="432"/>
            </a:xfrm>
          </p:grpSpPr>
          <p:sp>
            <p:nvSpPr>
              <p:cNvPr id="137223" name="Rectangle 7"/>
              <p:cNvSpPr>
                <a:spLocks noChangeArrowheads="1"/>
              </p:cNvSpPr>
              <p:nvPr/>
            </p:nvSpPr>
            <p:spPr bwMode="auto">
              <a:xfrm>
                <a:off x="912" y="2640"/>
                <a:ext cx="384" cy="432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37224" name="Rectangle 8"/>
              <p:cNvSpPr>
                <a:spLocks noChangeArrowheads="1"/>
              </p:cNvSpPr>
              <p:nvPr/>
            </p:nvSpPr>
            <p:spPr bwMode="auto">
              <a:xfrm>
                <a:off x="1248" y="2640"/>
                <a:ext cx="336" cy="432"/>
              </a:xfrm>
              <a:prstGeom prst="rect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000000"/>
                  </a:solidFill>
                </a:endParaRPr>
              </a:p>
            </p:txBody>
          </p:sp>
        </p:grpSp>
        <p:sp>
          <p:nvSpPr>
            <p:cNvPr id="137225" name="Rectangle 9"/>
            <p:cNvSpPr>
              <a:spLocks noChangeArrowheads="1"/>
            </p:cNvSpPr>
            <p:nvPr/>
          </p:nvSpPr>
          <p:spPr bwMode="auto">
            <a:xfrm>
              <a:off x="0" y="1824"/>
              <a:ext cx="353" cy="26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hlink"/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000000"/>
                </a:solidFill>
              </a:endParaRPr>
            </a:p>
          </p:txBody>
        </p:sp>
        <p:sp>
          <p:nvSpPr>
            <p:cNvPr id="137226" name="Rectangle 10"/>
            <p:cNvSpPr>
              <a:spLocks noChangeArrowheads="1"/>
            </p:cNvSpPr>
            <p:nvPr/>
          </p:nvSpPr>
          <p:spPr bwMode="auto">
            <a:xfrm>
              <a:off x="400" y="1536"/>
              <a:ext cx="20" cy="663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000000"/>
                </a:solidFill>
              </a:endParaRPr>
            </a:p>
          </p:txBody>
        </p:sp>
        <p:sp>
          <p:nvSpPr>
            <p:cNvPr id="137227" name="Rectangle 11"/>
            <p:cNvSpPr>
              <a:spLocks noChangeArrowheads="1"/>
            </p:cNvSpPr>
            <p:nvPr/>
          </p:nvSpPr>
          <p:spPr bwMode="auto">
            <a:xfrm flipV="1">
              <a:off x="199" y="2054"/>
              <a:ext cx="5476" cy="35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000000"/>
                </a:solidFill>
              </a:endParaRPr>
            </a:p>
          </p:txBody>
        </p:sp>
      </p:grpSp>
      <p:sp>
        <p:nvSpPr>
          <p:cNvPr id="137228" name="Rectangle 12"/>
          <p:cNvSpPr>
            <a:spLocks noGrp="1" noChangeArrowheads="1"/>
          </p:cNvSpPr>
          <p:nvPr>
            <p:ph type="ctrTitle"/>
          </p:nvPr>
        </p:nvSpPr>
        <p:spPr>
          <a:xfrm>
            <a:off x="990600" y="1676400"/>
            <a:ext cx="7772400" cy="1462088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ru-RU" noProof="0" smtClean="0"/>
              <a:t>Образец заголовка</a:t>
            </a:r>
          </a:p>
        </p:txBody>
      </p:sp>
      <p:sp>
        <p:nvSpPr>
          <p:cNvPr id="137229" name="Rectangle 1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pPr lvl="0"/>
            <a:r>
              <a:rPr lang="ru-RU" noProof="0" smtClean="0"/>
              <a:t>Образец подзаголовка</a:t>
            </a:r>
          </a:p>
        </p:txBody>
      </p:sp>
      <p:sp>
        <p:nvSpPr>
          <p:cNvPr id="137230" name="Rectangle 14"/>
          <p:cNvSpPr>
            <a:spLocks noGrp="1" noChangeArrowheads="1"/>
          </p:cNvSpPr>
          <p:nvPr>
            <p:ph type="dt" sz="half" idx="2"/>
          </p:nvPr>
        </p:nvSpPr>
        <p:spPr>
          <a:xfrm>
            <a:off x="990600" y="6248400"/>
            <a:ext cx="1905000" cy="45720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DF9C9271-CF98-4FCA-BFC1-BD4DF6AC5C6E}" type="datetime1">
              <a:rPr lang="ru-RU">
                <a:solidFill>
                  <a:srgbClr val="1C1C1C"/>
                </a:solidFill>
              </a:rPr>
              <a:pPr/>
              <a:t>17.06.2014</a:t>
            </a:fld>
            <a:endParaRPr lang="ru-RU">
              <a:solidFill>
                <a:srgbClr val="1C1C1C"/>
              </a:solidFill>
            </a:endParaRPr>
          </a:p>
        </p:txBody>
      </p:sp>
      <p:sp>
        <p:nvSpPr>
          <p:cNvPr id="137231" name="Rectangle 15"/>
          <p:cNvSpPr>
            <a:spLocks noGrp="1" noChangeArrowheads="1"/>
          </p:cNvSpPr>
          <p:nvPr>
            <p:ph type="ftr" sz="quarter" idx="3"/>
          </p:nvPr>
        </p:nvSpPr>
        <p:spPr>
          <a:xfrm>
            <a:off x="3429000" y="6248400"/>
            <a:ext cx="2895600" cy="45720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endParaRPr lang="ru-RU">
              <a:solidFill>
                <a:srgbClr val="1C1C1C"/>
              </a:solidFill>
            </a:endParaRPr>
          </a:p>
        </p:txBody>
      </p:sp>
      <p:sp>
        <p:nvSpPr>
          <p:cNvPr id="137232" name="Rectangle 1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858000" y="6248400"/>
            <a:ext cx="1905000" cy="45720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925E5B2F-0275-48B6-A40B-87C484A88474}" type="slidenum">
              <a:rPr lang="ru-RU">
                <a:solidFill>
                  <a:srgbClr val="1C1C1C"/>
                </a:solidFill>
              </a:rPr>
              <a:pPr/>
              <a:t>‹#›</a:t>
            </a:fld>
            <a:endParaRPr lang="ru-RU">
              <a:solidFill>
                <a:srgbClr val="1C1C1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72345766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899F058-0CEF-4E17-A2C7-2B2E63E3DB0B}" type="datetime1">
              <a:rPr lang="ru-RU">
                <a:solidFill>
                  <a:srgbClr val="000000"/>
                </a:solidFill>
              </a:rPr>
              <a:pPr/>
              <a:t>17.06.2014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FD07D8D-1A5A-49D1-89B3-F114D23D424A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15682044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F3E05BA-6ABC-4E3C-A90C-43737DCF7B92}" type="datetime1">
              <a:rPr lang="ru-RU">
                <a:solidFill>
                  <a:srgbClr val="000000"/>
                </a:solidFill>
              </a:rPr>
              <a:pPr/>
              <a:t>17.06.2014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BBEB790-3CF3-4054-B8FA-263A103EA385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65378237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182688" y="2017713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145088" y="2017713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33F4A60-D4EC-42FC-AACE-482C8F05CCAF}" type="datetime1">
              <a:rPr lang="ru-RU">
                <a:solidFill>
                  <a:srgbClr val="000000"/>
                </a:solidFill>
              </a:rPr>
              <a:pPr/>
              <a:t>17.06.2014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5E878EB-5B55-4D48-B63A-C2770188E7CF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20109988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5BA40C7-BE60-4D59-9AC0-544A343CD63D}" type="datetime1">
              <a:rPr lang="ru-RU">
                <a:solidFill>
                  <a:srgbClr val="000000"/>
                </a:solidFill>
              </a:rPr>
              <a:pPr/>
              <a:t>17.06.2014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171C4F5-BF77-4869-9422-33B7FB3BD56A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49035032"/>
      </p:ext>
    </p:extLst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A25292F-56F6-417B-900C-70E9D9A66DD0}" type="datetime1">
              <a:rPr lang="ru-RU">
                <a:solidFill>
                  <a:srgbClr val="000000"/>
                </a:solidFill>
              </a:rPr>
              <a:pPr/>
              <a:t>17.06.2014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5CE1CA2-42F6-4658-AF98-E9562658AB1F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39855180"/>
      </p:ext>
    </p:extLst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F5BB4AC-0882-45E3-BF58-B5C4AE8B7521}" type="datetime1">
              <a:rPr lang="ru-RU">
                <a:solidFill>
                  <a:srgbClr val="000000"/>
                </a:solidFill>
              </a:rPr>
              <a:pPr/>
              <a:t>17.06.2014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64CC53A-DC5D-4E7E-B43F-2266C6A3846F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30087012"/>
      </p:ext>
    </p:extLst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09FC46E-F752-48BF-B04D-924D816F74FB}" type="datetime1">
              <a:rPr lang="ru-RU">
                <a:solidFill>
                  <a:srgbClr val="000000"/>
                </a:solidFill>
              </a:rPr>
              <a:pPr/>
              <a:t>17.06.2014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DD8E101-C0F5-48B5-9E7B-C331BD23F9DF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3531033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899F058-0CEF-4E17-A2C7-2B2E63E3DB0B}" type="datetime1">
              <a:rPr lang="ru-RU">
                <a:solidFill>
                  <a:srgbClr val="000000"/>
                </a:solidFill>
              </a:rPr>
              <a:pPr/>
              <a:t>17.06.2014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FD07D8D-1A5A-49D1-89B3-F114D23D424A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75025886"/>
      </p:ext>
    </p:extLst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D68D2B6-5263-48F5-851A-35693A9862B9}" type="datetime1">
              <a:rPr lang="ru-RU">
                <a:solidFill>
                  <a:srgbClr val="000000"/>
                </a:solidFill>
              </a:rPr>
              <a:pPr/>
              <a:t>17.06.2014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3DB9872-FCA8-4C68-B7D9-412C5689723F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32620301"/>
      </p:ext>
    </p:extLst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16C35C3-E166-4BA6-99FB-017A136D055B}" type="datetime1">
              <a:rPr lang="ru-RU">
                <a:solidFill>
                  <a:srgbClr val="000000"/>
                </a:solidFill>
              </a:rPr>
              <a:pPr/>
              <a:t>17.06.2014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8666048-B18D-4874-AC26-1FD94EEDA15E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13784477"/>
      </p:ext>
    </p:extLst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004050" y="214313"/>
            <a:ext cx="1951038" cy="59182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50938" y="214313"/>
            <a:ext cx="5700712" cy="59182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67B3FB6-9F33-44B7-95E6-DE4356A5E310}" type="datetime1">
              <a:rPr lang="ru-RU">
                <a:solidFill>
                  <a:srgbClr val="000000"/>
                </a:solidFill>
              </a:rPr>
              <a:pPr/>
              <a:t>17.06.2014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2DF07E5-7D7A-4D63-9F73-7A4D7B4E0FD2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33078944"/>
      </p:ext>
    </p:extLst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7218" name="Group 2"/>
          <p:cNvGrpSpPr>
            <a:grpSpLocks/>
          </p:cNvGrpSpPr>
          <p:nvPr/>
        </p:nvGrpSpPr>
        <p:grpSpPr bwMode="auto">
          <a:xfrm>
            <a:off x="0" y="2438400"/>
            <a:ext cx="9009063" cy="1052513"/>
            <a:chOff x="0" y="1536"/>
            <a:chExt cx="5675" cy="663"/>
          </a:xfrm>
        </p:grpSpPr>
        <p:grpSp>
          <p:nvGrpSpPr>
            <p:cNvPr id="137219" name="Group 3"/>
            <p:cNvGrpSpPr>
              <a:grpSpLocks/>
            </p:cNvGrpSpPr>
            <p:nvPr/>
          </p:nvGrpSpPr>
          <p:grpSpPr bwMode="auto">
            <a:xfrm>
              <a:off x="183" y="1604"/>
              <a:ext cx="448" cy="299"/>
              <a:chOff x="720" y="336"/>
              <a:chExt cx="624" cy="432"/>
            </a:xfrm>
          </p:grpSpPr>
          <p:sp>
            <p:nvSpPr>
              <p:cNvPr id="137220" name="Rectangle 4"/>
              <p:cNvSpPr>
                <a:spLocks noChangeArrowheads="1"/>
              </p:cNvSpPr>
              <p:nvPr/>
            </p:nvSpPr>
            <p:spPr bwMode="auto">
              <a:xfrm>
                <a:off x="720" y="336"/>
                <a:ext cx="384" cy="432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37221" name="Rectangle 5"/>
              <p:cNvSpPr>
                <a:spLocks noChangeArrowheads="1"/>
              </p:cNvSpPr>
              <p:nvPr/>
            </p:nvSpPr>
            <p:spPr bwMode="auto">
              <a:xfrm>
                <a:off x="1056" y="336"/>
                <a:ext cx="288" cy="432"/>
              </a:xfrm>
              <a:prstGeom prst="rect">
                <a:avLst/>
              </a:prstGeom>
              <a:gradFill rotWithShape="0">
                <a:gsLst>
                  <a:gs pos="0">
                    <a:schemeClr val="folHlink"/>
                  </a:gs>
                  <a:gs pos="100000">
                    <a:schemeClr val="bg1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137222" name="Group 6"/>
            <p:cNvGrpSpPr>
              <a:grpSpLocks/>
            </p:cNvGrpSpPr>
            <p:nvPr/>
          </p:nvGrpSpPr>
          <p:grpSpPr bwMode="auto">
            <a:xfrm>
              <a:off x="261" y="1870"/>
              <a:ext cx="465" cy="299"/>
              <a:chOff x="912" y="2640"/>
              <a:chExt cx="672" cy="432"/>
            </a:xfrm>
          </p:grpSpPr>
          <p:sp>
            <p:nvSpPr>
              <p:cNvPr id="137223" name="Rectangle 7"/>
              <p:cNvSpPr>
                <a:spLocks noChangeArrowheads="1"/>
              </p:cNvSpPr>
              <p:nvPr/>
            </p:nvSpPr>
            <p:spPr bwMode="auto">
              <a:xfrm>
                <a:off x="912" y="2640"/>
                <a:ext cx="384" cy="432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37224" name="Rectangle 8"/>
              <p:cNvSpPr>
                <a:spLocks noChangeArrowheads="1"/>
              </p:cNvSpPr>
              <p:nvPr/>
            </p:nvSpPr>
            <p:spPr bwMode="auto">
              <a:xfrm>
                <a:off x="1248" y="2640"/>
                <a:ext cx="336" cy="432"/>
              </a:xfrm>
              <a:prstGeom prst="rect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000000"/>
                  </a:solidFill>
                </a:endParaRPr>
              </a:p>
            </p:txBody>
          </p:sp>
        </p:grpSp>
        <p:sp>
          <p:nvSpPr>
            <p:cNvPr id="137225" name="Rectangle 9"/>
            <p:cNvSpPr>
              <a:spLocks noChangeArrowheads="1"/>
            </p:cNvSpPr>
            <p:nvPr/>
          </p:nvSpPr>
          <p:spPr bwMode="auto">
            <a:xfrm>
              <a:off x="0" y="1824"/>
              <a:ext cx="353" cy="26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hlink"/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000000"/>
                </a:solidFill>
              </a:endParaRPr>
            </a:p>
          </p:txBody>
        </p:sp>
        <p:sp>
          <p:nvSpPr>
            <p:cNvPr id="137226" name="Rectangle 10"/>
            <p:cNvSpPr>
              <a:spLocks noChangeArrowheads="1"/>
            </p:cNvSpPr>
            <p:nvPr/>
          </p:nvSpPr>
          <p:spPr bwMode="auto">
            <a:xfrm>
              <a:off x="400" y="1536"/>
              <a:ext cx="20" cy="663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000000"/>
                </a:solidFill>
              </a:endParaRPr>
            </a:p>
          </p:txBody>
        </p:sp>
        <p:sp>
          <p:nvSpPr>
            <p:cNvPr id="137227" name="Rectangle 11"/>
            <p:cNvSpPr>
              <a:spLocks noChangeArrowheads="1"/>
            </p:cNvSpPr>
            <p:nvPr/>
          </p:nvSpPr>
          <p:spPr bwMode="auto">
            <a:xfrm flipV="1">
              <a:off x="199" y="2054"/>
              <a:ext cx="5476" cy="35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000000"/>
                </a:solidFill>
              </a:endParaRPr>
            </a:p>
          </p:txBody>
        </p:sp>
      </p:grpSp>
      <p:sp>
        <p:nvSpPr>
          <p:cNvPr id="137228" name="Rectangle 12"/>
          <p:cNvSpPr>
            <a:spLocks noGrp="1" noChangeArrowheads="1"/>
          </p:cNvSpPr>
          <p:nvPr>
            <p:ph type="ctrTitle"/>
          </p:nvPr>
        </p:nvSpPr>
        <p:spPr>
          <a:xfrm>
            <a:off x="990600" y="1676400"/>
            <a:ext cx="7772400" cy="1462088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ru-RU" noProof="0" smtClean="0"/>
              <a:t>Образец заголовка</a:t>
            </a:r>
          </a:p>
        </p:txBody>
      </p:sp>
      <p:sp>
        <p:nvSpPr>
          <p:cNvPr id="137229" name="Rectangle 1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pPr lvl="0"/>
            <a:r>
              <a:rPr lang="ru-RU" noProof="0" smtClean="0"/>
              <a:t>Образец подзаголовка</a:t>
            </a:r>
          </a:p>
        </p:txBody>
      </p:sp>
      <p:sp>
        <p:nvSpPr>
          <p:cNvPr id="137230" name="Rectangle 14"/>
          <p:cNvSpPr>
            <a:spLocks noGrp="1" noChangeArrowheads="1"/>
          </p:cNvSpPr>
          <p:nvPr>
            <p:ph type="dt" sz="half" idx="2"/>
          </p:nvPr>
        </p:nvSpPr>
        <p:spPr>
          <a:xfrm>
            <a:off x="990600" y="6248400"/>
            <a:ext cx="1905000" cy="45720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DF9C9271-CF98-4FCA-BFC1-BD4DF6AC5C6E}" type="datetime1">
              <a:rPr lang="ru-RU">
                <a:solidFill>
                  <a:srgbClr val="1C1C1C"/>
                </a:solidFill>
              </a:rPr>
              <a:pPr/>
              <a:t>17.06.2014</a:t>
            </a:fld>
            <a:endParaRPr lang="ru-RU">
              <a:solidFill>
                <a:srgbClr val="1C1C1C"/>
              </a:solidFill>
            </a:endParaRPr>
          </a:p>
        </p:txBody>
      </p:sp>
      <p:sp>
        <p:nvSpPr>
          <p:cNvPr id="137231" name="Rectangle 15"/>
          <p:cNvSpPr>
            <a:spLocks noGrp="1" noChangeArrowheads="1"/>
          </p:cNvSpPr>
          <p:nvPr>
            <p:ph type="ftr" sz="quarter" idx="3"/>
          </p:nvPr>
        </p:nvSpPr>
        <p:spPr>
          <a:xfrm>
            <a:off x="3429000" y="6248400"/>
            <a:ext cx="2895600" cy="45720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endParaRPr lang="ru-RU">
              <a:solidFill>
                <a:srgbClr val="1C1C1C"/>
              </a:solidFill>
            </a:endParaRPr>
          </a:p>
        </p:txBody>
      </p:sp>
      <p:sp>
        <p:nvSpPr>
          <p:cNvPr id="137232" name="Rectangle 1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858000" y="6248400"/>
            <a:ext cx="1905000" cy="45720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925E5B2F-0275-48B6-A40B-87C484A88474}" type="slidenum">
              <a:rPr lang="ru-RU">
                <a:solidFill>
                  <a:srgbClr val="1C1C1C"/>
                </a:solidFill>
              </a:rPr>
              <a:pPr/>
              <a:t>‹#›</a:t>
            </a:fld>
            <a:endParaRPr lang="ru-RU">
              <a:solidFill>
                <a:srgbClr val="1C1C1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50474870"/>
      </p:ext>
    </p:extLst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899F058-0CEF-4E17-A2C7-2B2E63E3DB0B}" type="datetime1">
              <a:rPr lang="ru-RU">
                <a:solidFill>
                  <a:srgbClr val="000000"/>
                </a:solidFill>
              </a:rPr>
              <a:pPr/>
              <a:t>17.06.2014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FD07D8D-1A5A-49D1-89B3-F114D23D424A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4832700"/>
      </p:ext>
    </p:extLst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F3E05BA-6ABC-4E3C-A90C-43737DCF7B92}" type="datetime1">
              <a:rPr lang="ru-RU">
                <a:solidFill>
                  <a:srgbClr val="000000"/>
                </a:solidFill>
              </a:rPr>
              <a:pPr/>
              <a:t>17.06.2014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BBEB790-3CF3-4054-B8FA-263A103EA385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589313097"/>
      </p:ext>
    </p:extLst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182688" y="2017713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145088" y="2017713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33F4A60-D4EC-42FC-AACE-482C8F05CCAF}" type="datetime1">
              <a:rPr lang="ru-RU">
                <a:solidFill>
                  <a:srgbClr val="000000"/>
                </a:solidFill>
              </a:rPr>
              <a:pPr/>
              <a:t>17.06.2014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5E878EB-5B55-4D48-B63A-C2770188E7CF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59796124"/>
      </p:ext>
    </p:extLst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5BA40C7-BE60-4D59-9AC0-544A343CD63D}" type="datetime1">
              <a:rPr lang="ru-RU">
                <a:solidFill>
                  <a:srgbClr val="000000"/>
                </a:solidFill>
              </a:rPr>
              <a:pPr/>
              <a:t>17.06.2014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171C4F5-BF77-4869-9422-33B7FB3BD56A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91798771"/>
      </p:ext>
    </p:extLst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A25292F-56F6-417B-900C-70E9D9A66DD0}" type="datetime1">
              <a:rPr lang="ru-RU">
                <a:solidFill>
                  <a:srgbClr val="000000"/>
                </a:solidFill>
              </a:rPr>
              <a:pPr/>
              <a:t>17.06.2014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5CE1CA2-42F6-4658-AF98-E9562658AB1F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4486579"/>
      </p:ext>
    </p:extLst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F5BB4AC-0882-45E3-BF58-B5C4AE8B7521}" type="datetime1">
              <a:rPr lang="ru-RU">
                <a:solidFill>
                  <a:srgbClr val="000000"/>
                </a:solidFill>
              </a:rPr>
              <a:pPr/>
              <a:t>17.06.2014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64CC53A-DC5D-4E7E-B43F-2266C6A3846F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8288576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F3E05BA-6ABC-4E3C-A90C-43737DCF7B92}" type="datetime1">
              <a:rPr lang="ru-RU">
                <a:solidFill>
                  <a:srgbClr val="000000"/>
                </a:solidFill>
              </a:rPr>
              <a:pPr/>
              <a:t>17.06.2014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BBEB790-3CF3-4054-B8FA-263A103EA385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81075476"/>
      </p:ext>
    </p:extLst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09FC46E-F752-48BF-B04D-924D816F74FB}" type="datetime1">
              <a:rPr lang="ru-RU">
                <a:solidFill>
                  <a:srgbClr val="000000"/>
                </a:solidFill>
              </a:rPr>
              <a:pPr/>
              <a:t>17.06.2014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DD8E101-C0F5-48B5-9E7B-C331BD23F9DF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72576927"/>
      </p:ext>
    </p:extLst>
  </p:cSld>
  <p:clrMapOvr>
    <a:masterClrMapping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D68D2B6-5263-48F5-851A-35693A9862B9}" type="datetime1">
              <a:rPr lang="ru-RU">
                <a:solidFill>
                  <a:srgbClr val="000000"/>
                </a:solidFill>
              </a:rPr>
              <a:pPr/>
              <a:t>17.06.2014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3DB9872-FCA8-4C68-B7D9-412C5689723F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870265226"/>
      </p:ext>
    </p:extLst>
  </p:cSld>
  <p:clrMapOvr>
    <a:masterClrMapping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16C35C3-E166-4BA6-99FB-017A136D055B}" type="datetime1">
              <a:rPr lang="ru-RU">
                <a:solidFill>
                  <a:srgbClr val="000000"/>
                </a:solidFill>
              </a:rPr>
              <a:pPr/>
              <a:t>17.06.2014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8666048-B18D-4874-AC26-1FD94EEDA15E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01762109"/>
      </p:ext>
    </p:extLst>
  </p:cSld>
  <p:clrMapOvr>
    <a:masterClrMapping/>
  </p:clrMapOvr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004050" y="214313"/>
            <a:ext cx="1951038" cy="59182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50938" y="214313"/>
            <a:ext cx="5700712" cy="59182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67B3FB6-9F33-44B7-95E6-DE4356A5E310}" type="datetime1">
              <a:rPr lang="ru-RU">
                <a:solidFill>
                  <a:srgbClr val="000000"/>
                </a:solidFill>
              </a:rPr>
              <a:pPr/>
              <a:t>17.06.2014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2DF07E5-7D7A-4D63-9F73-7A4D7B4E0FD2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43081632"/>
      </p:ext>
    </p:extLst>
  </p:cSld>
  <p:clrMapOvr>
    <a:masterClrMapping/>
  </p:clrMapOvr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7218" name="Group 2"/>
          <p:cNvGrpSpPr>
            <a:grpSpLocks/>
          </p:cNvGrpSpPr>
          <p:nvPr/>
        </p:nvGrpSpPr>
        <p:grpSpPr bwMode="auto">
          <a:xfrm>
            <a:off x="0" y="2438400"/>
            <a:ext cx="9009063" cy="1052513"/>
            <a:chOff x="0" y="1536"/>
            <a:chExt cx="5675" cy="663"/>
          </a:xfrm>
        </p:grpSpPr>
        <p:grpSp>
          <p:nvGrpSpPr>
            <p:cNvPr id="137219" name="Group 3"/>
            <p:cNvGrpSpPr>
              <a:grpSpLocks/>
            </p:cNvGrpSpPr>
            <p:nvPr/>
          </p:nvGrpSpPr>
          <p:grpSpPr bwMode="auto">
            <a:xfrm>
              <a:off x="183" y="1604"/>
              <a:ext cx="448" cy="299"/>
              <a:chOff x="720" y="336"/>
              <a:chExt cx="624" cy="432"/>
            </a:xfrm>
          </p:grpSpPr>
          <p:sp>
            <p:nvSpPr>
              <p:cNvPr id="137220" name="Rectangle 4"/>
              <p:cNvSpPr>
                <a:spLocks noChangeArrowheads="1"/>
              </p:cNvSpPr>
              <p:nvPr/>
            </p:nvSpPr>
            <p:spPr bwMode="auto">
              <a:xfrm>
                <a:off x="720" y="336"/>
                <a:ext cx="384" cy="432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37221" name="Rectangle 5"/>
              <p:cNvSpPr>
                <a:spLocks noChangeArrowheads="1"/>
              </p:cNvSpPr>
              <p:nvPr/>
            </p:nvSpPr>
            <p:spPr bwMode="auto">
              <a:xfrm>
                <a:off x="1056" y="336"/>
                <a:ext cx="288" cy="432"/>
              </a:xfrm>
              <a:prstGeom prst="rect">
                <a:avLst/>
              </a:prstGeom>
              <a:gradFill rotWithShape="0">
                <a:gsLst>
                  <a:gs pos="0">
                    <a:schemeClr val="folHlink"/>
                  </a:gs>
                  <a:gs pos="100000">
                    <a:schemeClr val="bg1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137222" name="Group 6"/>
            <p:cNvGrpSpPr>
              <a:grpSpLocks/>
            </p:cNvGrpSpPr>
            <p:nvPr/>
          </p:nvGrpSpPr>
          <p:grpSpPr bwMode="auto">
            <a:xfrm>
              <a:off x="261" y="1870"/>
              <a:ext cx="465" cy="299"/>
              <a:chOff x="912" y="2640"/>
              <a:chExt cx="672" cy="432"/>
            </a:xfrm>
          </p:grpSpPr>
          <p:sp>
            <p:nvSpPr>
              <p:cNvPr id="137223" name="Rectangle 7"/>
              <p:cNvSpPr>
                <a:spLocks noChangeArrowheads="1"/>
              </p:cNvSpPr>
              <p:nvPr/>
            </p:nvSpPr>
            <p:spPr bwMode="auto">
              <a:xfrm>
                <a:off x="912" y="2640"/>
                <a:ext cx="384" cy="432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37224" name="Rectangle 8"/>
              <p:cNvSpPr>
                <a:spLocks noChangeArrowheads="1"/>
              </p:cNvSpPr>
              <p:nvPr/>
            </p:nvSpPr>
            <p:spPr bwMode="auto">
              <a:xfrm>
                <a:off x="1248" y="2640"/>
                <a:ext cx="336" cy="432"/>
              </a:xfrm>
              <a:prstGeom prst="rect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000000"/>
                  </a:solidFill>
                </a:endParaRPr>
              </a:p>
            </p:txBody>
          </p:sp>
        </p:grpSp>
        <p:sp>
          <p:nvSpPr>
            <p:cNvPr id="137225" name="Rectangle 9"/>
            <p:cNvSpPr>
              <a:spLocks noChangeArrowheads="1"/>
            </p:cNvSpPr>
            <p:nvPr/>
          </p:nvSpPr>
          <p:spPr bwMode="auto">
            <a:xfrm>
              <a:off x="0" y="1824"/>
              <a:ext cx="353" cy="26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hlink"/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000000"/>
                </a:solidFill>
              </a:endParaRPr>
            </a:p>
          </p:txBody>
        </p:sp>
        <p:sp>
          <p:nvSpPr>
            <p:cNvPr id="137226" name="Rectangle 10"/>
            <p:cNvSpPr>
              <a:spLocks noChangeArrowheads="1"/>
            </p:cNvSpPr>
            <p:nvPr/>
          </p:nvSpPr>
          <p:spPr bwMode="auto">
            <a:xfrm>
              <a:off x="400" y="1536"/>
              <a:ext cx="20" cy="663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000000"/>
                </a:solidFill>
              </a:endParaRPr>
            </a:p>
          </p:txBody>
        </p:sp>
        <p:sp>
          <p:nvSpPr>
            <p:cNvPr id="137227" name="Rectangle 11"/>
            <p:cNvSpPr>
              <a:spLocks noChangeArrowheads="1"/>
            </p:cNvSpPr>
            <p:nvPr/>
          </p:nvSpPr>
          <p:spPr bwMode="auto">
            <a:xfrm flipV="1">
              <a:off x="199" y="2054"/>
              <a:ext cx="5476" cy="35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000000"/>
                </a:solidFill>
              </a:endParaRPr>
            </a:p>
          </p:txBody>
        </p:sp>
      </p:grpSp>
      <p:sp>
        <p:nvSpPr>
          <p:cNvPr id="137228" name="Rectangle 12"/>
          <p:cNvSpPr>
            <a:spLocks noGrp="1" noChangeArrowheads="1"/>
          </p:cNvSpPr>
          <p:nvPr>
            <p:ph type="ctrTitle"/>
          </p:nvPr>
        </p:nvSpPr>
        <p:spPr>
          <a:xfrm>
            <a:off x="990600" y="1676400"/>
            <a:ext cx="7772400" cy="1462088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ru-RU" noProof="0" smtClean="0"/>
              <a:t>Образец заголовка</a:t>
            </a:r>
          </a:p>
        </p:txBody>
      </p:sp>
      <p:sp>
        <p:nvSpPr>
          <p:cNvPr id="137229" name="Rectangle 1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pPr lvl="0"/>
            <a:r>
              <a:rPr lang="ru-RU" noProof="0" smtClean="0"/>
              <a:t>Образец подзаголовка</a:t>
            </a:r>
          </a:p>
        </p:txBody>
      </p:sp>
      <p:sp>
        <p:nvSpPr>
          <p:cNvPr id="137230" name="Rectangle 14"/>
          <p:cNvSpPr>
            <a:spLocks noGrp="1" noChangeArrowheads="1"/>
          </p:cNvSpPr>
          <p:nvPr>
            <p:ph type="dt" sz="half" idx="2"/>
          </p:nvPr>
        </p:nvSpPr>
        <p:spPr>
          <a:xfrm>
            <a:off x="990600" y="6248400"/>
            <a:ext cx="1905000" cy="45720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DF9C9271-CF98-4FCA-BFC1-BD4DF6AC5C6E}" type="datetime1">
              <a:rPr lang="ru-RU">
                <a:solidFill>
                  <a:srgbClr val="1C1C1C"/>
                </a:solidFill>
              </a:rPr>
              <a:pPr/>
              <a:t>17.06.2014</a:t>
            </a:fld>
            <a:endParaRPr lang="ru-RU">
              <a:solidFill>
                <a:srgbClr val="1C1C1C"/>
              </a:solidFill>
            </a:endParaRPr>
          </a:p>
        </p:txBody>
      </p:sp>
      <p:sp>
        <p:nvSpPr>
          <p:cNvPr id="137231" name="Rectangle 15"/>
          <p:cNvSpPr>
            <a:spLocks noGrp="1" noChangeArrowheads="1"/>
          </p:cNvSpPr>
          <p:nvPr>
            <p:ph type="ftr" sz="quarter" idx="3"/>
          </p:nvPr>
        </p:nvSpPr>
        <p:spPr>
          <a:xfrm>
            <a:off x="3429000" y="6248400"/>
            <a:ext cx="2895600" cy="45720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endParaRPr lang="ru-RU">
              <a:solidFill>
                <a:srgbClr val="1C1C1C"/>
              </a:solidFill>
            </a:endParaRPr>
          </a:p>
        </p:txBody>
      </p:sp>
      <p:sp>
        <p:nvSpPr>
          <p:cNvPr id="137232" name="Rectangle 1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858000" y="6248400"/>
            <a:ext cx="1905000" cy="45720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925E5B2F-0275-48B6-A40B-87C484A88474}" type="slidenum">
              <a:rPr lang="ru-RU">
                <a:solidFill>
                  <a:srgbClr val="1C1C1C"/>
                </a:solidFill>
              </a:rPr>
              <a:pPr/>
              <a:t>‹#›</a:t>
            </a:fld>
            <a:endParaRPr lang="ru-RU">
              <a:solidFill>
                <a:srgbClr val="1C1C1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7516800"/>
      </p:ext>
    </p:extLst>
  </p:cSld>
  <p:clrMapOvr>
    <a:masterClrMapping/>
  </p:clrMapOvr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899F058-0CEF-4E17-A2C7-2B2E63E3DB0B}" type="datetime1">
              <a:rPr lang="ru-RU">
                <a:solidFill>
                  <a:srgbClr val="000000"/>
                </a:solidFill>
              </a:rPr>
              <a:pPr/>
              <a:t>17.06.2014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FD07D8D-1A5A-49D1-89B3-F114D23D424A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87742357"/>
      </p:ext>
    </p:extLst>
  </p:cSld>
  <p:clrMapOvr>
    <a:masterClrMapping/>
  </p:clrMapOvr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F3E05BA-6ABC-4E3C-A90C-43737DCF7B92}" type="datetime1">
              <a:rPr lang="ru-RU">
                <a:solidFill>
                  <a:srgbClr val="000000"/>
                </a:solidFill>
              </a:rPr>
              <a:pPr/>
              <a:t>17.06.2014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BBEB790-3CF3-4054-B8FA-263A103EA385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87718061"/>
      </p:ext>
    </p:extLst>
  </p:cSld>
  <p:clrMapOvr>
    <a:masterClrMapping/>
  </p:clrMapOvr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182688" y="2017713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145088" y="2017713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33F4A60-D4EC-42FC-AACE-482C8F05CCAF}" type="datetime1">
              <a:rPr lang="ru-RU">
                <a:solidFill>
                  <a:srgbClr val="000000"/>
                </a:solidFill>
              </a:rPr>
              <a:pPr/>
              <a:t>17.06.2014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5E878EB-5B55-4D48-B63A-C2770188E7CF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66743206"/>
      </p:ext>
    </p:extLst>
  </p:cSld>
  <p:clrMapOvr>
    <a:masterClrMapping/>
  </p:clrMapOvr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5BA40C7-BE60-4D59-9AC0-544A343CD63D}" type="datetime1">
              <a:rPr lang="ru-RU">
                <a:solidFill>
                  <a:srgbClr val="000000"/>
                </a:solidFill>
              </a:rPr>
              <a:pPr/>
              <a:t>17.06.2014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171C4F5-BF77-4869-9422-33B7FB3BD56A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71468962"/>
      </p:ext>
    </p:extLst>
  </p:cSld>
  <p:clrMapOvr>
    <a:masterClrMapping/>
  </p:clrMapOvr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A25292F-56F6-417B-900C-70E9D9A66DD0}" type="datetime1">
              <a:rPr lang="ru-RU">
                <a:solidFill>
                  <a:srgbClr val="000000"/>
                </a:solidFill>
              </a:rPr>
              <a:pPr/>
              <a:t>17.06.2014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5CE1CA2-42F6-4658-AF98-E9562658AB1F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58281711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182688" y="2017713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145088" y="2017713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33F4A60-D4EC-42FC-AACE-482C8F05CCAF}" type="datetime1">
              <a:rPr lang="ru-RU">
                <a:solidFill>
                  <a:srgbClr val="000000"/>
                </a:solidFill>
              </a:rPr>
              <a:pPr/>
              <a:t>17.06.2014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5E878EB-5B55-4D48-B63A-C2770188E7CF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50974719"/>
      </p:ext>
    </p:extLst>
  </p:cSld>
  <p:clrMapOvr>
    <a:masterClrMapping/>
  </p:clrMapOvr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F5BB4AC-0882-45E3-BF58-B5C4AE8B7521}" type="datetime1">
              <a:rPr lang="ru-RU">
                <a:solidFill>
                  <a:srgbClr val="000000"/>
                </a:solidFill>
              </a:rPr>
              <a:pPr/>
              <a:t>17.06.2014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64CC53A-DC5D-4E7E-B43F-2266C6A3846F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96799521"/>
      </p:ext>
    </p:extLst>
  </p:cSld>
  <p:clrMapOvr>
    <a:masterClrMapping/>
  </p:clrMapOvr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09FC46E-F752-48BF-B04D-924D816F74FB}" type="datetime1">
              <a:rPr lang="ru-RU">
                <a:solidFill>
                  <a:srgbClr val="000000"/>
                </a:solidFill>
              </a:rPr>
              <a:pPr/>
              <a:t>17.06.2014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DD8E101-C0F5-48B5-9E7B-C331BD23F9DF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85282802"/>
      </p:ext>
    </p:extLst>
  </p:cSld>
  <p:clrMapOvr>
    <a:masterClrMapping/>
  </p:clrMapOvr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D68D2B6-5263-48F5-851A-35693A9862B9}" type="datetime1">
              <a:rPr lang="ru-RU">
                <a:solidFill>
                  <a:srgbClr val="000000"/>
                </a:solidFill>
              </a:rPr>
              <a:pPr/>
              <a:t>17.06.2014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3DB9872-FCA8-4C68-B7D9-412C5689723F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683200441"/>
      </p:ext>
    </p:extLst>
  </p:cSld>
  <p:clrMapOvr>
    <a:masterClrMapping/>
  </p:clrMapOvr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16C35C3-E166-4BA6-99FB-017A136D055B}" type="datetime1">
              <a:rPr lang="ru-RU">
                <a:solidFill>
                  <a:srgbClr val="000000"/>
                </a:solidFill>
              </a:rPr>
              <a:pPr/>
              <a:t>17.06.2014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8666048-B18D-4874-AC26-1FD94EEDA15E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60299538"/>
      </p:ext>
    </p:extLst>
  </p:cSld>
  <p:clrMapOvr>
    <a:masterClrMapping/>
  </p:clrMapOvr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004050" y="214313"/>
            <a:ext cx="1951038" cy="59182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50938" y="214313"/>
            <a:ext cx="5700712" cy="59182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67B3FB6-9F33-44B7-95E6-DE4356A5E310}" type="datetime1">
              <a:rPr lang="ru-RU">
                <a:solidFill>
                  <a:srgbClr val="000000"/>
                </a:solidFill>
              </a:rPr>
              <a:pPr/>
              <a:t>17.06.2014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2DF07E5-7D7A-4D63-9F73-7A4D7B4E0FD2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00636445"/>
      </p:ext>
    </p:extLst>
  </p:cSld>
  <p:clrMapOvr>
    <a:masterClrMapping/>
  </p:clrMapOvr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7218" name="Group 2"/>
          <p:cNvGrpSpPr>
            <a:grpSpLocks/>
          </p:cNvGrpSpPr>
          <p:nvPr/>
        </p:nvGrpSpPr>
        <p:grpSpPr bwMode="auto">
          <a:xfrm>
            <a:off x="0" y="2438400"/>
            <a:ext cx="9009063" cy="1052513"/>
            <a:chOff x="0" y="1536"/>
            <a:chExt cx="5675" cy="663"/>
          </a:xfrm>
        </p:grpSpPr>
        <p:grpSp>
          <p:nvGrpSpPr>
            <p:cNvPr id="137219" name="Group 3"/>
            <p:cNvGrpSpPr>
              <a:grpSpLocks/>
            </p:cNvGrpSpPr>
            <p:nvPr/>
          </p:nvGrpSpPr>
          <p:grpSpPr bwMode="auto">
            <a:xfrm>
              <a:off x="183" y="1604"/>
              <a:ext cx="448" cy="299"/>
              <a:chOff x="720" y="336"/>
              <a:chExt cx="624" cy="432"/>
            </a:xfrm>
          </p:grpSpPr>
          <p:sp>
            <p:nvSpPr>
              <p:cNvPr id="137220" name="Rectangle 4"/>
              <p:cNvSpPr>
                <a:spLocks noChangeArrowheads="1"/>
              </p:cNvSpPr>
              <p:nvPr/>
            </p:nvSpPr>
            <p:spPr bwMode="auto">
              <a:xfrm>
                <a:off x="720" y="336"/>
                <a:ext cx="384" cy="432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37221" name="Rectangle 5"/>
              <p:cNvSpPr>
                <a:spLocks noChangeArrowheads="1"/>
              </p:cNvSpPr>
              <p:nvPr/>
            </p:nvSpPr>
            <p:spPr bwMode="auto">
              <a:xfrm>
                <a:off x="1056" y="336"/>
                <a:ext cx="288" cy="432"/>
              </a:xfrm>
              <a:prstGeom prst="rect">
                <a:avLst/>
              </a:prstGeom>
              <a:gradFill rotWithShape="0">
                <a:gsLst>
                  <a:gs pos="0">
                    <a:schemeClr val="folHlink"/>
                  </a:gs>
                  <a:gs pos="100000">
                    <a:schemeClr val="bg1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137222" name="Group 6"/>
            <p:cNvGrpSpPr>
              <a:grpSpLocks/>
            </p:cNvGrpSpPr>
            <p:nvPr/>
          </p:nvGrpSpPr>
          <p:grpSpPr bwMode="auto">
            <a:xfrm>
              <a:off x="261" y="1870"/>
              <a:ext cx="465" cy="299"/>
              <a:chOff x="912" y="2640"/>
              <a:chExt cx="672" cy="432"/>
            </a:xfrm>
          </p:grpSpPr>
          <p:sp>
            <p:nvSpPr>
              <p:cNvPr id="137223" name="Rectangle 7"/>
              <p:cNvSpPr>
                <a:spLocks noChangeArrowheads="1"/>
              </p:cNvSpPr>
              <p:nvPr/>
            </p:nvSpPr>
            <p:spPr bwMode="auto">
              <a:xfrm>
                <a:off x="912" y="2640"/>
                <a:ext cx="384" cy="432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37224" name="Rectangle 8"/>
              <p:cNvSpPr>
                <a:spLocks noChangeArrowheads="1"/>
              </p:cNvSpPr>
              <p:nvPr/>
            </p:nvSpPr>
            <p:spPr bwMode="auto">
              <a:xfrm>
                <a:off x="1248" y="2640"/>
                <a:ext cx="336" cy="432"/>
              </a:xfrm>
              <a:prstGeom prst="rect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000000"/>
                  </a:solidFill>
                </a:endParaRPr>
              </a:p>
            </p:txBody>
          </p:sp>
        </p:grpSp>
        <p:sp>
          <p:nvSpPr>
            <p:cNvPr id="137225" name="Rectangle 9"/>
            <p:cNvSpPr>
              <a:spLocks noChangeArrowheads="1"/>
            </p:cNvSpPr>
            <p:nvPr/>
          </p:nvSpPr>
          <p:spPr bwMode="auto">
            <a:xfrm>
              <a:off x="0" y="1824"/>
              <a:ext cx="353" cy="26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hlink"/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000000"/>
                </a:solidFill>
              </a:endParaRPr>
            </a:p>
          </p:txBody>
        </p:sp>
        <p:sp>
          <p:nvSpPr>
            <p:cNvPr id="137226" name="Rectangle 10"/>
            <p:cNvSpPr>
              <a:spLocks noChangeArrowheads="1"/>
            </p:cNvSpPr>
            <p:nvPr/>
          </p:nvSpPr>
          <p:spPr bwMode="auto">
            <a:xfrm>
              <a:off x="400" y="1536"/>
              <a:ext cx="20" cy="663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000000"/>
                </a:solidFill>
              </a:endParaRPr>
            </a:p>
          </p:txBody>
        </p:sp>
        <p:sp>
          <p:nvSpPr>
            <p:cNvPr id="137227" name="Rectangle 11"/>
            <p:cNvSpPr>
              <a:spLocks noChangeArrowheads="1"/>
            </p:cNvSpPr>
            <p:nvPr/>
          </p:nvSpPr>
          <p:spPr bwMode="auto">
            <a:xfrm flipV="1">
              <a:off x="199" y="2054"/>
              <a:ext cx="5476" cy="35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000000"/>
                </a:solidFill>
              </a:endParaRPr>
            </a:p>
          </p:txBody>
        </p:sp>
      </p:grpSp>
      <p:sp>
        <p:nvSpPr>
          <p:cNvPr id="137228" name="Rectangle 12"/>
          <p:cNvSpPr>
            <a:spLocks noGrp="1" noChangeArrowheads="1"/>
          </p:cNvSpPr>
          <p:nvPr>
            <p:ph type="ctrTitle"/>
          </p:nvPr>
        </p:nvSpPr>
        <p:spPr>
          <a:xfrm>
            <a:off x="990600" y="1676400"/>
            <a:ext cx="7772400" cy="1462088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ru-RU" noProof="0" smtClean="0"/>
              <a:t>Образец заголовка</a:t>
            </a:r>
          </a:p>
        </p:txBody>
      </p:sp>
      <p:sp>
        <p:nvSpPr>
          <p:cNvPr id="137229" name="Rectangle 1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pPr lvl="0"/>
            <a:r>
              <a:rPr lang="ru-RU" noProof="0" smtClean="0"/>
              <a:t>Образец подзаголовка</a:t>
            </a:r>
          </a:p>
        </p:txBody>
      </p:sp>
      <p:sp>
        <p:nvSpPr>
          <p:cNvPr id="137230" name="Rectangle 14"/>
          <p:cNvSpPr>
            <a:spLocks noGrp="1" noChangeArrowheads="1"/>
          </p:cNvSpPr>
          <p:nvPr>
            <p:ph type="dt" sz="half" idx="2"/>
          </p:nvPr>
        </p:nvSpPr>
        <p:spPr>
          <a:xfrm>
            <a:off x="990600" y="6248400"/>
            <a:ext cx="1905000" cy="45720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DF9C9271-CF98-4FCA-BFC1-BD4DF6AC5C6E}" type="datetime1">
              <a:rPr lang="ru-RU">
                <a:solidFill>
                  <a:srgbClr val="1C1C1C"/>
                </a:solidFill>
              </a:rPr>
              <a:pPr/>
              <a:t>17.06.2014</a:t>
            </a:fld>
            <a:endParaRPr lang="ru-RU">
              <a:solidFill>
                <a:srgbClr val="1C1C1C"/>
              </a:solidFill>
            </a:endParaRPr>
          </a:p>
        </p:txBody>
      </p:sp>
      <p:sp>
        <p:nvSpPr>
          <p:cNvPr id="137231" name="Rectangle 15"/>
          <p:cNvSpPr>
            <a:spLocks noGrp="1" noChangeArrowheads="1"/>
          </p:cNvSpPr>
          <p:nvPr>
            <p:ph type="ftr" sz="quarter" idx="3"/>
          </p:nvPr>
        </p:nvSpPr>
        <p:spPr>
          <a:xfrm>
            <a:off x="3429000" y="6248400"/>
            <a:ext cx="2895600" cy="45720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endParaRPr lang="ru-RU">
              <a:solidFill>
                <a:srgbClr val="1C1C1C"/>
              </a:solidFill>
            </a:endParaRPr>
          </a:p>
        </p:txBody>
      </p:sp>
      <p:sp>
        <p:nvSpPr>
          <p:cNvPr id="137232" name="Rectangle 1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858000" y="6248400"/>
            <a:ext cx="1905000" cy="45720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925E5B2F-0275-48B6-A40B-87C484A88474}" type="slidenum">
              <a:rPr lang="ru-RU">
                <a:solidFill>
                  <a:srgbClr val="1C1C1C"/>
                </a:solidFill>
              </a:rPr>
              <a:pPr/>
              <a:t>‹#›</a:t>
            </a:fld>
            <a:endParaRPr lang="ru-RU">
              <a:solidFill>
                <a:srgbClr val="1C1C1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56760701"/>
      </p:ext>
    </p:extLst>
  </p:cSld>
  <p:clrMapOvr>
    <a:masterClrMapping/>
  </p:clrMapOvr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899F058-0CEF-4E17-A2C7-2B2E63E3DB0B}" type="datetime1">
              <a:rPr lang="ru-RU">
                <a:solidFill>
                  <a:srgbClr val="000000"/>
                </a:solidFill>
              </a:rPr>
              <a:pPr/>
              <a:t>17.06.2014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FD07D8D-1A5A-49D1-89B3-F114D23D424A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69322802"/>
      </p:ext>
    </p:extLst>
  </p:cSld>
  <p:clrMapOvr>
    <a:masterClrMapping/>
  </p:clrMapOvr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F3E05BA-6ABC-4E3C-A90C-43737DCF7B92}" type="datetime1">
              <a:rPr lang="ru-RU">
                <a:solidFill>
                  <a:srgbClr val="000000"/>
                </a:solidFill>
              </a:rPr>
              <a:pPr/>
              <a:t>17.06.2014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BBEB790-3CF3-4054-B8FA-263A103EA385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60232947"/>
      </p:ext>
    </p:extLst>
  </p:cSld>
  <p:clrMapOvr>
    <a:masterClrMapping/>
  </p:clrMapOvr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182688" y="2017713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145088" y="2017713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33F4A60-D4EC-42FC-AACE-482C8F05CCAF}" type="datetime1">
              <a:rPr lang="ru-RU">
                <a:solidFill>
                  <a:srgbClr val="000000"/>
                </a:solidFill>
              </a:rPr>
              <a:pPr/>
              <a:t>17.06.2014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5E878EB-5B55-4D48-B63A-C2770188E7CF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80666110"/>
      </p:ext>
    </p:extLst>
  </p:cSld>
  <p:clrMapOvr>
    <a:masterClrMapping/>
  </p:clrMapOvr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5BA40C7-BE60-4D59-9AC0-544A343CD63D}" type="datetime1">
              <a:rPr lang="ru-RU">
                <a:solidFill>
                  <a:srgbClr val="000000"/>
                </a:solidFill>
              </a:rPr>
              <a:pPr/>
              <a:t>17.06.2014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171C4F5-BF77-4869-9422-33B7FB3BD56A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3649516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5BA40C7-BE60-4D59-9AC0-544A343CD63D}" type="datetime1">
              <a:rPr lang="ru-RU">
                <a:solidFill>
                  <a:srgbClr val="000000"/>
                </a:solidFill>
              </a:rPr>
              <a:pPr/>
              <a:t>17.06.2014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171C4F5-BF77-4869-9422-33B7FB3BD56A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45127385"/>
      </p:ext>
    </p:extLst>
  </p:cSld>
  <p:clrMapOvr>
    <a:masterClrMapping/>
  </p:clrMapOvr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A25292F-56F6-417B-900C-70E9D9A66DD0}" type="datetime1">
              <a:rPr lang="ru-RU">
                <a:solidFill>
                  <a:srgbClr val="000000"/>
                </a:solidFill>
              </a:rPr>
              <a:pPr/>
              <a:t>17.06.2014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5CE1CA2-42F6-4658-AF98-E9562658AB1F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53479350"/>
      </p:ext>
    </p:extLst>
  </p:cSld>
  <p:clrMapOvr>
    <a:masterClrMapping/>
  </p:clrMapOvr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F5BB4AC-0882-45E3-BF58-B5C4AE8B7521}" type="datetime1">
              <a:rPr lang="ru-RU">
                <a:solidFill>
                  <a:srgbClr val="000000"/>
                </a:solidFill>
              </a:rPr>
              <a:pPr/>
              <a:t>17.06.2014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64CC53A-DC5D-4E7E-B43F-2266C6A3846F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71014426"/>
      </p:ext>
    </p:extLst>
  </p:cSld>
  <p:clrMapOvr>
    <a:masterClrMapping/>
  </p:clrMapOvr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09FC46E-F752-48BF-B04D-924D816F74FB}" type="datetime1">
              <a:rPr lang="ru-RU">
                <a:solidFill>
                  <a:srgbClr val="000000"/>
                </a:solidFill>
              </a:rPr>
              <a:pPr/>
              <a:t>17.06.2014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DD8E101-C0F5-48B5-9E7B-C331BD23F9DF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34945432"/>
      </p:ext>
    </p:extLst>
  </p:cSld>
  <p:clrMapOvr>
    <a:masterClrMapping/>
  </p:clrMapOvr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D68D2B6-5263-48F5-851A-35693A9862B9}" type="datetime1">
              <a:rPr lang="ru-RU">
                <a:solidFill>
                  <a:srgbClr val="000000"/>
                </a:solidFill>
              </a:rPr>
              <a:pPr/>
              <a:t>17.06.2014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3DB9872-FCA8-4C68-B7D9-412C5689723F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95453517"/>
      </p:ext>
    </p:extLst>
  </p:cSld>
  <p:clrMapOvr>
    <a:masterClrMapping/>
  </p:clrMapOvr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16C35C3-E166-4BA6-99FB-017A136D055B}" type="datetime1">
              <a:rPr lang="ru-RU">
                <a:solidFill>
                  <a:srgbClr val="000000"/>
                </a:solidFill>
              </a:rPr>
              <a:pPr/>
              <a:t>17.06.2014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8666048-B18D-4874-AC26-1FD94EEDA15E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24365872"/>
      </p:ext>
    </p:extLst>
  </p:cSld>
  <p:clrMapOvr>
    <a:masterClrMapping/>
  </p:clrMapOvr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004050" y="214313"/>
            <a:ext cx="1951038" cy="59182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50938" y="214313"/>
            <a:ext cx="5700712" cy="59182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67B3FB6-9F33-44B7-95E6-DE4356A5E310}" type="datetime1">
              <a:rPr lang="ru-RU">
                <a:solidFill>
                  <a:srgbClr val="000000"/>
                </a:solidFill>
              </a:rPr>
              <a:pPr/>
              <a:t>17.06.2014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2DF07E5-7D7A-4D63-9F73-7A4D7B4E0FD2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92509524"/>
      </p:ext>
    </p:extLst>
  </p:cSld>
  <p:clrMapOvr>
    <a:masterClrMapping/>
  </p:clrMapOvr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7218" name="Group 2"/>
          <p:cNvGrpSpPr>
            <a:grpSpLocks/>
          </p:cNvGrpSpPr>
          <p:nvPr/>
        </p:nvGrpSpPr>
        <p:grpSpPr bwMode="auto">
          <a:xfrm>
            <a:off x="0" y="2438400"/>
            <a:ext cx="9009063" cy="1052513"/>
            <a:chOff x="0" y="1536"/>
            <a:chExt cx="5675" cy="663"/>
          </a:xfrm>
        </p:grpSpPr>
        <p:grpSp>
          <p:nvGrpSpPr>
            <p:cNvPr id="137219" name="Group 3"/>
            <p:cNvGrpSpPr>
              <a:grpSpLocks/>
            </p:cNvGrpSpPr>
            <p:nvPr/>
          </p:nvGrpSpPr>
          <p:grpSpPr bwMode="auto">
            <a:xfrm>
              <a:off x="183" y="1604"/>
              <a:ext cx="448" cy="299"/>
              <a:chOff x="720" y="336"/>
              <a:chExt cx="624" cy="432"/>
            </a:xfrm>
          </p:grpSpPr>
          <p:sp>
            <p:nvSpPr>
              <p:cNvPr id="137220" name="Rectangle 4"/>
              <p:cNvSpPr>
                <a:spLocks noChangeArrowheads="1"/>
              </p:cNvSpPr>
              <p:nvPr/>
            </p:nvSpPr>
            <p:spPr bwMode="auto">
              <a:xfrm>
                <a:off x="720" y="336"/>
                <a:ext cx="384" cy="432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37221" name="Rectangle 5"/>
              <p:cNvSpPr>
                <a:spLocks noChangeArrowheads="1"/>
              </p:cNvSpPr>
              <p:nvPr/>
            </p:nvSpPr>
            <p:spPr bwMode="auto">
              <a:xfrm>
                <a:off x="1056" y="336"/>
                <a:ext cx="288" cy="432"/>
              </a:xfrm>
              <a:prstGeom prst="rect">
                <a:avLst/>
              </a:prstGeom>
              <a:gradFill rotWithShape="0">
                <a:gsLst>
                  <a:gs pos="0">
                    <a:schemeClr val="folHlink"/>
                  </a:gs>
                  <a:gs pos="100000">
                    <a:schemeClr val="bg1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137222" name="Group 6"/>
            <p:cNvGrpSpPr>
              <a:grpSpLocks/>
            </p:cNvGrpSpPr>
            <p:nvPr/>
          </p:nvGrpSpPr>
          <p:grpSpPr bwMode="auto">
            <a:xfrm>
              <a:off x="261" y="1870"/>
              <a:ext cx="465" cy="299"/>
              <a:chOff x="912" y="2640"/>
              <a:chExt cx="672" cy="432"/>
            </a:xfrm>
          </p:grpSpPr>
          <p:sp>
            <p:nvSpPr>
              <p:cNvPr id="137223" name="Rectangle 7"/>
              <p:cNvSpPr>
                <a:spLocks noChangeArrowheads="1"/>
              </p:cNvSpPr>
              <p:nvPr/>
            </p:nvSpPr>
            <p:spPr bwMode="auto">
              <a:xfrm>
                <a:off x="912" y="2640"/>
                <a:ext cx="384" cy="432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37224" name="Rectangle 8"/>
              <p:cNvSpPr>
                <a:spLocks noChangeArrowheads="1"/>
              </p:cNvSpPr>
              <p:nvPr/>
            </p:nvSpPr>
            <p:spPr bwMode="auto">
              <a:xfrm>
                <a:off x="1248" y="2640"/>
                <a:ext cx="336" cy="432"/>
              </a:xfrm>
              <a:prstGeom prst="rect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000000"/>
                  </a:solidFill>
                </a:endParaRPr>
              </a:p>
            </p:txBody>
          </p:sp>
        </p:grpSp>
        <p:sp>
          <p:nvSpPr>
            <p:cNvPr id="137225" name="Rectangle 9"/>
            <p:cNvSpPr>
              <a:spLocks noChangeArrowheads="1"/>
            </p:cNvSpPr>
            <p:nvPr/>
          </p:nvSpPr>
          <p:spPr bwMode="auto">
            <a:xfrm>
              <a:off x="0" y="1824"/>
              <a:ext cx="353" cy="26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hlink"/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000000"/>
                </a:solidFill>
              </a:endParaRPr>
            </a:p>
          </p:txBody>
        </p:sp>
        <p:sp>
          <p:nvSpPr>
            <p:cNvPr id="137226" name="Rectangle 10"/>
            <p:cNvSpPr>
              <a:spLocks noChangeArrowheads="1"/>
            </p:cNvSpPr>
            <p:nvPr/>
          </p:nvSpPr>
          <p:spPr bwMode="auto">
            <a:xfrm>
              <a:off x="400" y="1536"/>
              <a:ext cx="20" cy="663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000000"/>
                </a:solidFill>
              </a:endParaRPr>
            </a:p>
          </p:txBody>
        </p:sp>
        <p:sp>
          <p:nvSpPr>
            <p:cNvPr id="137227" name="Rectangle 11"/>
            <p:cNvSpPr>
              <a:spLocks noChangeArrowheads="1"/>
            </p:cNvSpPr>
            <p:nvPr/>
          </p:nvSpPr>
          <p:spPr bwMode="auto">
            <a:xfrm flipV="1">
              <a:off x="199" y="2054"/>
              <a:ext cx="5476" cy="35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000000"/>
                </a:solidFill>
              </a:endParaRPr>
            </a:p>
          </p:txBody>
        </p:sp>
      </p:grpSp>
      <p:sp>
        <p:nvSpPr>
          <p:cNvPr id="137228" name="Rectangle 12"/>
          <p:cNvSpPr>
            <a:spLocks noGrp="1" noChangeArrowheads="1"/>
          </p:cNvSpPr>
          <p:nvPr>
            <p:ph type="ctrTitle"/>
          </p:nvPr>
        </p:nvSpPr>
        <p:spPr>
          <a:xfrm>
            <a:off x="990600" y="1676400"/>
            <a:ext cx="7772400" cy="1462088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ru-RU" noProof="0" smtClean="0"/>
              <a:t>Образец заголовка</a:t>
            </a:r>
          </a:p>
        </p:txBody>
      </p:sp>
      <p:sp>
        <p:nvSpPr>
          <p:cNvPr id="137229" name="Rectangle 1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pPr lvl="0"/>
            <a:r>
              <a:rPr lang="ru-RU" noProof="0" smtClean="0"/>
              <a:t>Образец подзаголовка</a:t>
            </a:r>
          </a:p>
        </p:txBody>
      </p:sp>
      <p:sp>
        <p:nvSpPr>
          <p:cNvPr id="137230" name="Rectangle 14"/>
          <p:cNvSpPr>
            <a:spLocks noGrp="1" noChangeArrowheads="1"/>
          </p:cNvSpPr>
          <p:nvPr>
            <p:ph type="dt" sz="half" idx="2"/>
          </p:nvPr>
        </p:nvSpPr>
        <p:spPr>
          <a:xfrm>
            <a:off x="990600" y="6248400"/>
            <a:ext cx="1905000" cy="45720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DF9C9271-CF98-4FCA-BFC1-BD4DF6AC5C6E}" type="datetime1">
              <a:rPr lang="ru-RU">
                <a:solidFill>
                  <a:srgbClr val="1C1C1C"/>
                </a:solidFill>
              </a:rPr>
              <a:pPr/>
              <a:t>17.06.2014</a:t>
            </a:fld>
            <a:endParaRPr lang="ru-RU">
              <a:solidFill>
                <a:srgbClr val="1C1C1C"/>
              </a:solidFill>
            </a:endParaRPr>
          </a:p>
        </p:txBody>
      </p:sp>
      <p:sp>
        <p:nvSpPr>
          <p:cNvPr id="137231" name="Rectangle 15"/>
          <p:cNvSpPr>
            <a:spLocks noGrp="1" noChangeArrowheads="1"/>
          </p:cNvSpPr>
          <p:nvPr>
            <p:ph type="ftr" sz="quarter" idx="3"/>
          </p:nvPr>
        </p:nvSpPr>
        <p:spPr>
          <a:xfrm>
            <a:off x="3429000" y="6248400"/>
            <a:ext cx="2895600" cy="45720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endParaRPr lang="ru-RU">
              <a:solidFill>
                <a:srgbClr val="1C1C1C"/>
              </a:solidFill>
            </a:endParaRPr>
          </a:p>
        </p:txBody>
      </p:sp>
      <p:sp>
        <p:nvSpPr>
          <p:cNvPr id="137232" name="Rectangle 1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858000" y="6248400"/>
            <a:ext cx="1905000" cy="45720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925E5B2F-0275-48B6-A40B-87C484A88474}" type="slidenum">
              <a:rPr lang="ru-RU">
                <a:solidFill>
                  <a:srgbClr val="1C1C1C"/>
                </a:solidFill>
              </a:rPr>
              <a:pPr/>
              <a:t>‹#›</a:t>
            </a:fld>
            <a:endParaRPr lang="ru-RU">
              <a:solidFill>
                <a:srgbClr val="1C1C1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90079291"/>
      </p:ext>
    </p:extLst>
  </p:cSld>
  <p:clrMapOvr>
    <a:masterClrMapping/>
  </p:clrMapOvr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899F058-0CEF-4E17-A2C7-2B2E63E3DB0B}" type="datetime1">
              <a:rPr lang="ru-RU">
                <a:solidFill>
                  <a:srgbClr val="000000"/>
                </a:solidFill>
              </a:rPr>
              <a:pPr/>
              <a:t>17.06.2014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FD07D8D-1A5A-49D1-89B3-F114D23D424A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23438327"/>
      </p:ext>
    </p:extLst>
  </p:cSld>
  <p:clrMapOvr>
    <a:masterClrMapping/>
  </p:clrMapOvr>
</p:sldLayout>
</file>

<file path=ppt/slideLayouts/slideLayout16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F3E05BA-6ABC-4E3C-A90C-43737DCF7B92}" type="datetime1">
              <a:rPr lang="ru-RU">
                <a:solidFill>
                  <a:srgbClr val="000000"/>
                </a:solidFill>
              </a:rPr>
              <a:pPr/>
              <a:t>17.06.2014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BBEB790-3CF3-4054-B8FA-263A103EA385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58927880"/>
      </p:ext>
    </p:extLst>
  </p:cSld>
  <p:clrMapOvr>
    <a:masterClrMapping/>
  </p:clrMapOvr>
</p:sldLayout>
</file>

<file path=ppt/slideLayouts/slideLayout16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182688" y="2017713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145088" y="2017713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33F4A60-D4EC-42FC-AACE-482C8F05CCAF}" type="datetime1">
              <a:rPr lang="ru-RU">
                <a:solidFill>
                  <a:srgbClr val="000000"/>
                </a:solidFill>
              </a:rPr>
              <a:pPr/>
              <a:t>17.06.2014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5E878EB-5B55-4D48-B63A-C2770188E7CF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54616360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A25292F-56F6-417B-900C-70E9D9A66DD0}" type="datetime1">
              <a:rPr lang="ru-RU">
                <a:solidFill>
                  <a:srgbClr val="000000"/>
                </a:solidFill>
              </a:rPr>
              <a:pPr/>
              <a:t>17.06.2014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5CE1CA2-42F6-4658-AF98-E9562658AB1F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813489838"/>
      </p:ext>
    </p:extLst>
  </p:cSld>
  <p:clrMapOvr>
    <a:masterClrMapping/>
  </p:clrMapOvr>
</p:sldLayout>
</file>

<file path=ppt/slideLayouts/slideLayout17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5BA40C7-BE60-4D59-9AC0-544A343CD63D}" type="datetime1">
              <a:rPr lang="ru-RU">
                <a:solidFill>
                  <a:srgbClr val="000000"/>
                </a:solidFill>
              </a:rPr>
              <a:pPr/>
              <a:t>17.06.2014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171C4F5-BF77-4869-9422-33B7FB3BD56A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99530554"/>
      </p:ext>
    </p:extLst>
  </p:cSld>
  <p:clrMapOvr>
    <a:masterClrMapping/>
  </p:clrMapOvr>
</p:sldLayout>
</file>

<file path=ppt/slideLayouts/slideLayout17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A25292F-56F6-417B-900C-70E9D9A66DD0}" type="datetime1">
              <a:rPr lang="ru-RU">
                <a:solidFill>
                  <a:srgbClr val="000000"/>
                </a:solidFill>
              </a:rPr>
              <a:pPr/>
              <a:t>17.06.2014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5CE1CA2-42F6-4658-AF98-E9562658AB1F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76637610"/>
      </p:ext>
    </p:extLst>
  </p:cSld>
  <p:clrMapOvr>
    <a:masterClrMapping/>
  </p:clrMapOvr>
</p:sldLayout>
</file>

<file path=ppt/slideLayouts/slideLayout17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F5BB4AC-0882-45E3-BF58-B5C4AE8B7521}" type="datetime1">
              <a:rPr lang="ru-RU">
                <a:solidFill>
                  <a:srgbClr val="000000"/>
                </a:solidFill>
              </a:rPr>
              <a:pPr/>
              <a:t>17.06.2014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64CC53A-DC5D-4E7E-B43F-2266C6A3846F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64442268"/>
      </p:ext>
    </p:extLst>
  </p:cSld>
  <p:clrMapOvr>
    <a:masterClrMapping/>
  </p:clrMapOvr>
</p:sldLayout>
</file>

<file path=ppt/slideLayouts/slideLayout17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09FC46E-F752-48BF-B04D-924D816F74FB}" type="datetime1">
              <a:rPr lang="ru-RU">
                <a:solidFill>
                  <a:srgbClr val="000000"/>
                </a:solidFill>
              </a:rPr>
              <a:pPr/>
              <a:t>17.06.2014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DD8E101-C0F5-48B5-9E7B-C331BD23F9DF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95530984"/>
      </p:ext>
    </p:extLst>
  </p:cSld>
  <p:clrMapOvr>
    <a:masterClrMapping/>
  </p:clrMapOvr>
</p:sldLayout>
</file>

<file path=ppt/slideLayouts/slideLayout17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D68D2B6-5263-48F5-851A-35693A9862B9}" type="datetime1">
              <a:rPr lang="ru-RU">
                <a:solidFill>
                  <a:srgbClr val="000000"/>
                </a:solidFill>
              </a:rPr>
              <a:pPr/>
              <a:t>17.06.2014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3DB9872-FCA8-4C68-B7D9-412C5689723F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30443509"/>
      </p:ext>
    </p:extLst>
  </p:cSld>
  <p:clrMapOvr>
    <a:masterClrMapping/>
  </p:clrMapOvr>
</p:sldLayout>
</file>

<file path=ppt/slideLayouts/slideLayout17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16C35C3-E166-4BA6-99FB-017A136D055B}" type="datetime1">
              <a:rPr lang="ru-RU">
                <a:solidFill>
                  <a:srgbClr val="000000"/>
                </a:solidFill>
              </a:rPr>
              <a:pPr/>
              <a:t>17.06.2014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8666048-B18D-4874-AC26-1FD94EEDA15E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3104820"/>
      </p:ext>
    </p:extLst>
  </p:cSld>
  <p:clrMapOvr>
    <a:masterClrMapping/>
  </p:clrMapOvr>
</p:sldLayout>
</file>

<file path=ppt/slideLayouts/slideLayout1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004050" y="214313"/>
            <a:ext cx="1951038" cy="59182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50938" y="214313"/>
            <a:ext cx="5700712" cy="59182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67B3FB6-9F33-44B7-95E6-DE4356A5E310}" type="datetime1">
              <a:rPr lang="ru-RU">
                <a:solidFill>
                  <a:srgbClr val="000000"/>
                </a:solidFill>
              </a:rPr>
              <a:pPr/>
              <a:t>17.06.2014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2DF07E5-7D7A-4D63-9F73-7A4D7B4E0FD2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41295388"/>
      </p:ext>
    </p:extLst>
  </p:cSld>
  <p:clrMapOvr>
    <a:masterClrMapping/>
  </p:clrMapOvr>
</p:sldLayout>
</file>

<file path=ppt/slideLayouts/slideLayout17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7218" name="Group 2"/>
          <p:cNvGrpSpPr>
            <a:grpSpLocks/>
          </p:cNvGrpSpPr>
          <p:nvPr/>
        </p:nvGrpSpPr>
        <p:grpSpPr bwMode="auto">
          <a:xfrm>
            <a:off x="0" y="2438400"/>
            <a:ext cx="9009063" cy="1052513"/>
            <a:chOff x="0" y="1536"/>
            <a:chExt cx="5675" cy="663"/>
          </a:xfrm>
        </p:grpSpPr>
        <p:grpSp>
          <p:nvGrpSpPr>
            <p:cNvPr id="137219" name="Group 3"/>
            <p:cNvGrpSpPr>
              <a:grpSpLocks/>
            </p:cNvGrpSpPr>
            <p:nvPr/>
          </p:nvGrpSpPr>
          <p:grpSpPr bwMode="auto">
            <a:xfrm>
              <a:off x="183" y="1604"/>
              <a:ext cx="448" cy="299"/>
              <a:chOff x="720" y="336"/>
              <a:chExt cx="624" cy="432"/>
            </a:xfrm>
          </p:grpSpPr>
          <p:sp>
            <p:nvSpPr>
              <p:cNvPr id="137220" name="Rectangle 4"/>
              <p:cNvSpPr>
                <a:spLocks noChangeArrowheads="1"/>
              </p:cNvSpPr>
              <p:nvPr/>
            </p:nvSpPr>
            <p:spPr bwMode="auto">
              <a:xfrm>
                <a:off x="720" y="336"/>
                <a:ext cx="384" cy="432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37221" name="Rectangle 5"/>
              <p:cNvSpPr>
                <a:spLocks noChangeArrowheads="1"/>
              </p:cNvSpPr>
              <p:nvPr/>
            </p:nvSpPr>
            <p:spPr bwMode="auto">
              <a:xfrm>
                <a:off x="1056" y="336"/>
                <a:ext cx="288" cy="432"/>
              </a:xfrm>
              <a:prstGeom prst="rect">
                <a:avLst/>
              </a:prstGeom>
              <a:gradFill rotWithShape="0">
                <a:gsLst>
                  <a:gs pos="0">
                    <a:schemeClr val="folHlink"/>
                  </a:gs>
                  <a:gs pos="100000">
                    <a:schemeClr val="bg1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137222" name="Group 6"/>
            <p:cNvGrpSpPr>
              <a:grpSpLocks/>
            </p:cNvGrpSpPr>
            <p:nvPr/>
          </p:nvGrpSpPr>
          <p:grpSpPr bwMode="auto">
            <a:xfrm>
              <a:off x="261" y="1870"/>
              <a:ext cx="465" cy="299"/>
              <a:chOff x="912" y="2640"/>
              <a:chExt cx="672" cy="432"/>
            </a:xfrm>
          </p:grpSpPr>
          <p:sp>
            <p:nvSpPr>
              <p:cNvPr id="137223" name="Rectangle 7"/>
              <p:cNvSpPr>
                <a:spLocks noChangeArrowheads="1"/>
              </p:cNvSpPr>
              <p:nvPr/>
            </p:nvSpPr>
            <p:spPr bwMode="auto">
              <a:xfrm>
                <a:off x="912" y="2640"/>
                <a:ext cx="384" cy="432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37224" name="Rectangle 8"/>
              <p:cNvSpPr>
                <a:spLocks noChangeArrowheads="1"/>
              </p:cNvSpPr>
              <p:nvPr/>
            </p:nvSpPr>
            <p:spPr bwMode="auto">
              <a:xfrm>
                <a:off x="1248" y="2640"/>
                <a:ext cx="336" cy="432"/>
              </a:xfrm>
              <a:prstGeom prst="rect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000000"/>
                  </a:solidFill>
                </a:endParaRPr>
              </a:p>
            </p:txBody>
          </p:sp>
        </p:grpSp>
        <p:sp>
          <p:nvSpPr>
            <p:cNvPr id="137225" name="Rectangle 9"/>
            <p:cNvSpPr>
              <a:spLocks noChangeArrowheads="1"/>
            </p:cNvSpPr>
            <p:nvPr/>
          </p:nvSpPr>
          <p:spPr bwMode="auto">
            <a:xfrm>
              <a:off x="0" y="1824"/>
              <a:ext cx="353" cy="26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hlink"/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000000"/>
                </a:solidFill>
              </a:endParaRPr>
            </a:p>
          </p:txBody>
        </p:sp>
        <p:sp>
          <p:nvSpPr>
            <p:cNvPr id="137226" name="Rectangle 10"/>
            <p:cNvSpPr>
              <a:spLocks noChangeArrowheads="1"/>
            </p:cNvSpPr>
            <p:nvPr/>
          </p:nvSpPr>
          <p:spPr bwMode="auto">
            <a:xfrm>
              <a:off x="400" y="1536"/>
              <a:ext cx="20" cy="663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000000"/>
                </a:solidFill>
              </a:endParaRPr>
            </a:p>
          </p:txBody>
        </p:sp>
        <p:sp>
          <p:nvSpPr>
            <p:cNvPr id="137227" name="Rectangle 11"/>
            <p:cNvSpPr>
              <a:spLocks noChangeArrowheads="1"/>
            </p:cNvSpPr>
            <p:nvPr/>
          </p:nvSpPr>
          <p:spPr bwMode="auto">
            <a:xfrm flipV="1">
              <a:off x="199" y="2054"/>
              <a:ext cx="5476" cy="35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000000"/>
                </a:solidFill>
              </a:endParaRPr>
            </a:p>
          </p:txBody>
        </p:sp>
      </p:grpSp>
      <p:sp>
        <p:nvSpPr>
          <p:cNvPr id="137228" name="Rectangle 12"/>
          <p:cNvSpPr>
            <a:spLocks noGrp="1" noChangeArrowheads="1"/>
          </p:cNvSpPr>
          <p:nvPr>
            <p:ph type="ctrTitle"/>
          </p:nvPr>
        </p:nvSpPr>
        <p:spPr>
          <a:xfrm>
            <a:off x="990600" y="1676400"/>
            <a:ext cx="7772400" cy="1462088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ru-RU" noProof="0" smtClean="0"/>
              <a:t>Образец заголовка</a:t>
            </a:r>
          </a:p>
        </p:txBody>
      </p:sp>
      <p:sp>
        <p:nvSpPr>
          <p:cNvPr id="137229" name="Rectangle 1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pPr lvl="0"/>
            <a:r>
              <a:rPr lang="ru-RU" noProof="0" smtClean="0"/>
              <a:t>Образец подзаголовка</a:t>
            </a:r>
          </a:p>
        </p:txBody>
      </p:sp>
      <p:sp>
        <p:nvSpPr>
          <p:cNvPr id="137230" name="Rectangle 14"/>
          <p:cNvSpPr>
            <a:spLocks noGrp="1" noChangeArrowheads="1"/>
          </p:cNvSpPr>
          <p:nvPr>
            <p:ph type="dt" sz="half" idx="2"/>
          </p:nvPr>
        </p:nvSpPr>
        <p:spPr>
          <a:xfrm>
            <a:off x="990600" y="6248400"/>
            <a:ext cx="1905000" cy="45720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DF9C9271-CF98-4FCA-BFC1-BD4DF6AC5C6E}" type="datetime1">
              <a:rPr lang="ru-RU">
                <a:solidFill>
                  <a:srgbClr val="1C1C1C"/>
                </a:solidFill>
              </a:rPr>
              <a:pPr/>
              <a:t>17.06.2014</a:t>
            </a:fld>
            <a:endParaRPr lang="ru-RU">
              <a:solidFill>
                <a:srgbClr val="1C1C1C"/>
              </a:solidFill>
            </a:endParaRPr>
          </a:p>
        </p:txBody>
      </p:sp>
      <p:sp>
        <p:nvSpPr>
          <p:cNvPr id="137231" name="Rectangle 15"/>
          <p:cNvSpPr>
            <a:spLocks noGrp="1" noChangeArrowheads="1"/>
          </p:cNvSpPr>
          <p:nvPr>
            <p:ph type="ftr" sz="quarter" idx="3"/>
          </p:nvPr>
        </p:nvSpPr>
        <p:spPr>
          <a:xfrm>
            <a:off x="3429000" y="6248400"/>
            <a:ext cx="2895600" cy="45720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endParaRPr lang="ru-RU">
              <a:solidFill>
                <a:srgbClr val="1C1C1C"/>
              </a:solidFill>
            </a:endParaRPr>
          </a:p>
        </p:txBody>
      </p:sp>
      <p:sp>
        <p:nvSpPr>
          <p:cNvPr id="137232" name="Rectangle 1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858000" y="6248400"/>
            <a:ext cx="1905000" cy="45720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925E5B2F-0275-48B6-A40B-87C484A88474}" type="slidenum">
              <a:rPr lang="ru-RU">
                <a:solidFill>
                  <a:srgbClr val="1C1C1C"/>
                </a:solidFill>
              </a:rPr>
              <a:pPr/>
              <a:t>‹#›</a:t>
            </a:fld>
            <a:endParaRPr lang="ru-RU">
              <a:solidFill>
                <a:srgbClr val="1C1C1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12343630"/>
      </p:ext>
    </p:extLst>
  </p:cSld>
  <p:clrMapOvr>
    <a:masterClrMapping/>
  </p:clrMapOvr>
</p:sldLayout>
</file>

<file path=ppt/slideLayouts/slideLayout17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899F058-0CEF-4E17-A2C7-2B2E63E3DB0B}" type="datetime1">
              <a:rPr lang="ru-RU">
                <a:solidFill>
                  <a:srgbClr val="000000"/>
                </a:solidFill>
              </a:rPr>
              <a:pPr/>
              <a:t>17.06.2014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FD07D8D-1A5A-49D1-89B3-F114D23D424A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6145744"/>
      </p:ext>
    </p:extLst>
  </p:cSld>
  <p:clrMapOvr>
    <a:masterClrMapping/>
  </p:clrMapOvr>
</p:sldLayout>
</file>

<file path=ppt/slideLayouts/slideLayout17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F3E05BA-6ABC-4E3C-A90C-43737DCF7B92}" type="datetime1">
              <a:rPr lang="ru-RU">
                <a:solidFill>
                  <a:srgbClr val="000000"/>
                </a:solidFill>
              </a:rPr>
              <a:pPr/>
              <a:t>17.06.2014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BBEB790-3CF3-4054-B8FA-263A103EA385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1935028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F5BB4AC-0882-45E3-BF58-B5C4AE8B7521}" type="datetime1">
              <a:rPr lang="ru-RU">
                <a:solidFill>
                  <a:srgbClr val="000000"/>
                </a:solidFill>
              </a:rPr>
              <a:pPr/>
              <a:t>17.06.2014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64CC53A-DC5D-4E7E-B43F-2266C6A3846F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2753950"/>
      </p:ext>
    </p:extLst>
  </p:cSld>
  <p:clrMapOvr>
    <a:masterClrMapping/>
  </p:clrMapOvr>
</p:sldLayout>
</file>

<file path=ppt/slideLayouts/slideLayout18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182688" y="2017713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145088" y="2017713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33F4A60-D4EC-42FC-AACE-482C8F05CCAF}" type="datetime1">
              <a:rPr lang="ru-RU">
                <a:solidFill>
                  <a:srgbClr val="000000"/>
                </a:solidFill>
              </a:rPr>
              <a:pPr/>
              <a:t>17.06.2014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5E878EB-5B55-4D48-B63A-C2770188E7CF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86405061"/>
      </p:ext>
    </p:extLst>
  </p:cSld>
  <p:clrMapOvr>
    <a:masterClrMapping/>
  </p:clrMapOvr>
</p:sldLayout>
</file>

<file path=ppt/slideLayouts/slideLayout18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5BA40C7-BE60-4D59-9AC0-544A343CD63D}" type="datetime1">
              <a:rPr lang="ru-RU">
                <a:solidFill>
                  <a:srgbClr val="000000"/>
                </a:solidFill>
              </a:rPr>
              <a:pPr/>
              <a:t>17.06.2014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171C4F5-BF77-4869-9422-33B7FB3BD56A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06242423"/>
      </p:ext>
    </p:extLst>
  </p:cSld>
  <p:clrMapOvr>
    <a:masterClrMapping/>
  </p:clrMapOvr>
</p:sldLayout>
</file>

<file path=ppt/slideLayouts/slideLayout18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A25292F-56F6-417B-900C-70E9D9A66DD0}" type="datetime1">
              <a:rPr lang="ru-RU">
                <a:solidFill>
                  <a:srgbClr val="000000"/>
                </a:solidFill>
              </a:rPr>
              <a:pPr/>
              <a:t>17.06.2014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5CE1CA2-42F6-4658-AF98-E9562658AB1F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8067621"/>
      </p:ext>
    </p:extLst>
  </p:cSld>
  <p:clrMapOvr>
    <a:masterClrMapping/>
  </p:clrMapOvr>
</p:sldLayout>
</file>

<file path=ppt/slideLayouts/slideLayout18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F5BB4AC-0882-45E3-BF58-B5C4AE8B7521}" type="datetime1">
              <a:rPr lang="ru-RU">
                <a:solidFill>
                  <a:srgbClr val="000000"/>
                </a:solidFill>
              </a:rPr>
              <a:pPr/>
              <a:t>17.06.2014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64CC53A-DC5D-4E7E-B43F-2266C6A3846F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18583947"/>
      </p:ext>
    </p:extLst>
  </p:cSld>
  <p:clrMapOvr>
    <a:masterClrMapping/>
  </p:clrMapOvr>
</p:sldLayout>
</file>

<file path=ppt/slideLayouts/slideLayout18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09FC46E-F752-48BF-B04D-924D816F74FB}" type="datetime1">
              <a:rPr lang="ru-RU">
                <a:solidFill>
                  <a:srgbClr val="000000"/>
                </a:solidFill>
              </a:rPr>
              <a:pPr/>
              <a:t>17.06.2014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DD8E101-C0F5-48B5-9E7B-C331BD23F9DF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861426421"/>
      </p:ext>
    </p:extLst>
  </p:cSld>
  <p:clrMapOvr>
    <a:masterClrMapping/>
  </p:clrMapOvr>
</p:sldLayout>
</file>

<file path=ppt/slideLayouts/slideLayout18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D68D2B6-5263-48F5-851A-35693A9862B9}" type="datetime1">
              <a:rPr lang="ru-RU">
                <a:solidFill>
                  <a:srgbClr val="000000"/>
                </a:solidFill>
              </a:rPr>
              <a:pPr/>
              <a:t>17.06.2014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3DB9872-FCA8-4C68-B7D9-412C5689723F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17627534"/>
      </p:ext>
    </p:extLst>
  </p:cSld>
  <p:clrMapOvr>
    <a:masterClrMapping/>
  </p:clrMapOvr>
</p:sldLayout>
</file>

<file path=ppt/slideLayouts/slideLayout18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16C35C3-E166-4BA6-99FB-017A136D055B}" type="datetime1">
              <a:rPr lang="ru-RU">
                <a:solidFill>
                  <a:srgbClr val="000000"/>
                </a:solidFill>
              </a:rPr>
              <a:pPr/>
              <a:t>17.06.2014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8666048-B18D-4874-AC26-1FD94EEDA15E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69867145"/>
      </p:ext>
    </p:extLst>
  </p:cSld>
  <p:clrMapOvr>
    <a:masterClrMapping/>
  </p:clrMapOvr>
</p:sldLayout>
</file>

<file path=ppt/slideLayouts/slideLayout1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004050" y="214313"/>
            <a:ext cx="1951038" cy="59182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50938" y="214313"/>
            <a:ext cx="5700712" cy="59182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67B3FB6-9F33-44B7-95E6-DE4356A5E310}" type="datetime1">
              <a:rPr lang="ru-RU">
                <a:solidFill>
                  <a:srgbClr val="000000"/>
                </a:solidFill>
              </a:rPr>
              <a:pPr/>
              <a:t>17.06.2014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2DF07E5-7D7A-4D63-9F73-7A4D7B4E0FD2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13687972"/>
      </p:ext>
    </p:extLst>
  </p:cSld>
  <p:clrMapOvr>
    <a:masterClrMapping/>
  </p:clrMapOvr>
</p:sldLayout>
</file>

<file path=ppt/slideLayouts/slideLayout18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7218" name="Group 2"/>
          <p:cNvGrpSpPr>
            <a:grpSpLocks/>
          </p:cNvGrpSpPr>
          <p:nvPr/>
        </p:nvGrpSpPr>
        <p:grpSpPr bwMode="auto">
          <a:xfrm>
            <a:off x="0" y="2438400"/>
            <a:ext cx="9009063" cy="1052513"/>
            <a:chOff x="0" y="1536"/>
            <a:chExt cx="5675" cy="663"/>
          </a:xfrm>
        </p:grpSpPr>
        <p:grpSp>
          <p:nvGrpSpPr>
            <p:cNvPr id="137219" name="Group 3"/>
            <p:cNvGrpSpPr>
              <a:grpSpLocks/>
            </p:cNvGrpSpPr>
            <p:nvPr/>
          </p:nvGrpSpPr>
          <p:grpSpPr bwMode="auto">
            <a:xfrm>
              <a:off x="183" y="1604"/>
              <a:ext cx="448" cy="299"/>
              <a:chOff x="720" y="336"/>
              <a:chExt cx="624" cy="432"/>
            </a:xfrm>
          </p:grpSpPr>
          <p:sp>
            <p:nvSpPr>
              <p:cNvPr id="137220" name="Rectangle 4"/>
              <p:cNvSpPr>
                <a:spLocks noChangeArrowheads="1"/>
              </p:cNvSpPr>
              <p:nvPr/>
            </p:nvSpPr>
            <p:spPr bwMode="auto">
              <a:xfrm>
                <a:off x="720" y="336"/>
                <a:ext cx="384" cy="432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37221" name="Rectangle 5"/>
              <p:cNvSpPr>
                <a:spLocks noChangeArrowheads="1"/>
              </p:cNvSpPr>
              <p:nvPr/>
            </p:nvSpPr>
            <p:spPr bwMode="auto">
              <a:xfrm>
                <a:off x="1056" y="336"/>
                <a:ext cx="288" cy="432"/>
              </a:xfrm>
              <a:prstGeom prst="rect">
                <a:avLst/>
              </a:prstGeom>
              <a:gradFill rotWithShape="0">
                <a:gsLst>
                  <a:gs pos="0">
                    <a:schemeClr val="folHlink"/>
                  </a:gs>
                  <a:gs pos="100000">
                    <a:schemeClr val="bg1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137222" name="Group 6"/>
            <p:cNvGrpSpPr>
              <a:grpSpLocks/>
            </p:cNvGrpSpPr>
            <p:nvPr/>
          </p:nvGrpSpPr>
          <p:grpSpPr bwMode="auto">
            <a:xfrm>
              <a:off x="261" y="1870"/>
              <a:ext cx="465" cy="299"/>
              <a:chOff x="912" y="2640"/>
              <a:chExt cx="672" cy="432"/>
            </a:xfrm>
          </p:grpSpPr>
          <p:sp>
            <p:nvSpPr>
              <p:cNvPr id="137223" name="Rectangle 7"/>
              <p:cNvSpPr>
                <a:spLocks noChangeArrowheads="1"/>
              </p:cNvSpPr>
              <p:nvPr/>
            </p:nvSpPr>
            <p:spPr bwMode="auto">
              <a:xfrm>
                <a:off x="912" y="2640"/>
                <a:ext cx="384" cy="432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37224" name="Rectangle 8"/>
              <p:cNvSpPr>
                <a:spLocks noChangeArrowheads="1"/>
              </p:cNvSpPr>
              <p:nvPr/>
            </p:nvSpPr>
            <p:spPr bwMode="auto">
              <a:xfrm>
                <a:off x="1248" y="2640"/>
                <a:ext cx="336" cy="432"/>
              </a:xfrm>
              <a:prstGeom prst="rect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000000"/>
                  </a:solidFill>
                </a:endParaRPr>
              </a:p>
            </p:txBody>
          </p:sp>
        </p:grpSp>
        <p:sp>
          <p:nvSpPr>
            <p:cNvPr id="137225" name="Rectangle 9"/>
            <p:cNvSpPr>
              <a:spLocks noChangeArrowheads="1"/>
            </p:cNvSpPr>
            <p:nvPr/>
          </p:nvSpPr>
          <p:spPr bwMode="auto">
            <a:xfrm>
              <a:off x="0" y="1824"/>
              <a:ext cx="353" cy="26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hlink"/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000000"/>
                </a:solidFill>
              </a:endParaRPr>
            </a:p>
          </p:txBody>
        </p:sp>
        <p:sp>
          <p:nvSpPr>
            <p:cNvPr id="137226" name="Rectangle 10"/>
            <p:cNvSpPr>
              <a:spLocks noChangeArrowheads="1"/>
            </p:cNvSpPr>
            <p:nvPr/>
          </p:nvSpPr>
          <p:spPr bwMode="auto">
            <a:xfrm>
              <a:off x="400" y="1536"/>
              <a:ext cx="20" cy="663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000000"/>
                </a:solidFill>
              </a:endParaRPr>
            </a:p>
          </p:txBody>
        </p:sp>
        <p:sp>
          <p:nvSpPr>
            <p:cNvPr id="137227" name="Rectangle 11"/>
            <p:cNvSpPr>
              <a:spLocks noChangeArrowheads="1"/>
            </p:cNvSpPr>
            <p:nvPr/>
          </p:nvSpPr>
          <p:spPr bwMode="auto">
            <a:xfrm flipV="1">
              <a:off x="199" y="2054"/>
              <a:ext cx="5476" cy="35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000000"/>
                </a:solidFill>
              </a:endParaRPr>
            </a:p>
          </p:txBody>
        </p:sp>
      </p:grpSp>
      <p:sp>
        <p:nvSpPr>
          <p:cNvPr id="137228" name="Rectangle 12"/>
          <p:cNvSpPr>
            <a:spLocks noGrp="1" noChangeArrowheads="1"/>
          </p:cNvSpPr>
          <p:nvPr>
            <p:ph type="ctrTitle"/>
          </p:nvPr>
        </p:nvSpPr>
        <p:spPr>
          <a:xfrm>
            <a:off x="990600" y="1676400"/>
            <a:ext cx="7772400" cy="1462088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ru-RU" noProof="0" smtClean="0"/>
              <a:t>Образец заголовка</a:t>
            </a:r>
          </a:p>
        </p:txBody>
      </p:sp>
      <p:sp>
        <p:nvSpPr>
          <p:cNvPr id="137229" name="Rectangle 1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pPr lvl="0"/>
            <a:r>
              <a:rPr lang="ru-RU" noProof="0" smtClean="0"/>
              <a:t>Образец подзаголовка</a:t>
            </a:r>
          </a:p>
        </p:txBody>
      </p:sp>
      <p:sp>
        <p:nvSpPr>
          <p:cNvPr id="137230" name="Rectangle 14"/>
          <p:cNvSpPr>
            <a:spLocks noGrp="1" noChangeArrowheads="1"/>
          </p:cNvSpPr>
          <p:nvPr>
            <p:ph type="dt" sz="half" idx="2"/>
          </p:nvPr>
        </p:nvSpPr>
        <p:spPr>
          <a:xfrm>
            <a:off x="990600" y="6248400"/>
            <a:ext cx="1905000" cy="45720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DF9C9271-CF98-4FCA-BFC1-BD4DF6AC5C6E}" type="datetime1">
              <a:rPr lang="ru-RU">
                <a:solidFill>
                  <a:srgbClr val="1C1C1C"/>
                </a:solidFill>
              </a:rPr>
              <a:pPr/>
              <a:t>17.06.2014</a:t>
            </a:fld>
            <a:endParaRPr lang="ru-RU">
              <a:solidFill>
                <a:srgbClr val="1C1C1C"/>
              </a:solidFill>
            </a:endParaRPr>
          </a:p>
        </p:txBody>
      </p:sp>
      <p:sp>
        <p:nvSpPr>
          <p:cNvPr id="137231" name="Rectangle 15"/>
          <p:cNvSpPr>
            <a:spLocks noGrp="1" noChangeArrowheads="1"/>
          </p:cNvSpPr>
          <p:nvPr>
            <p:ph type="ftr" sz="quarter" idx="3"/>
          </p:nvPr>
        </p:nvSpPr>
        <p:spPr>
          <a:xfrm>
            <a:off x="3429000" y="6248400"/>
            <a:ext cx="2895600" cy="45720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endParaRPr lang="ru-RU">
              <a:solidFill>
                <a:srgbClr val="1C1C1C"/>
              </a:solidFill>
            </a:endParaRPr>
          </a:p>
        </p:txBody>
      </p:sp>
      <p:sp>
        <p:nvSpPr>
          <p:cNvPr id="137232" name="Rectangle 1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858000" y="6248400"/>
            <a:ext cx="1905000" cy="45720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925E5B2F-0275-48B6-A40B-87C484A88474}" type="slidenum">
              <a:rPr lang="ru-RU">
                <a:solidFill>
                  <a:srgbClr val="1C1C1C"/>
                </a:solidFill>
              </a:rPr>
              <a:pPr/>
              <a:t>‹#›</a:t>
            </a:fld>
            <a:endParaRPr lang="ru-RU">
              <a:solidFill>
                <a:srgbClr val="1C1C1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6619093"/>
      </p:ext>
    </p:extLst>
  </p:cSld>
  <p:clrMapOvr>
    <a:masterClrMapping/>
  </p:clrMapOvr>
</p:sldLayout>
</file>

<file path=ppt/slideLayouts/slideLayout18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899F058-0CEF-4E17-A2C7-2B2E63E3DB0B}" type="datetime1">
              <a:rPr lang="ru-RU">
                <a:solidFill>
                  <a:srgbClr val="000000"/>
                </a:solidFill>
              </a:rPr>
              <a:pPr/>
              <a:t>17.06.2014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FD07D8D-1A5A-49D1-89B3-F114D23D424A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4634139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09FC46E-F752-48BF-B04D-924D816F74FB}" type="datetime1">
              <a:rPr lang="ru-RU">
                <a:solidFill>
                  <a:srgbClr val="000000"/>
                </a:solidFill>
              </a:rPr>
              <a:pPr/>
              <a:t>17.06.2014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DD8E101-C0F5-48B5-9E7B-C331BD23F9DF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87986690"/>
      </p:ext>
    </p:extLst>
  </p:cSld>
  <p:clrMapOvr>
    <a:masterClrMapping/>
  </p:clrMapOvr>
</p:sldLayout>
</file>

<file path=ppt/slideLayouts/slideLayout19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F3E05BA-6ABC-4E3C-A90C-43737DCF7B92}" type="datetime1">
              <a:rPr lang="ru-RU">
                <a:solidFill>
                  <a:srgbClr val="000000"/>
                </a:solidFill>
              </a:rPr>
              <a:pPr/>
              <a:t>17.06.2014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BBEB790-3CF3-4054-B8FA-263A103EA385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27545181"/>
      </p:ext>
    </p:extLst>
  </p:cSld>
  <p:clrMapOvr>
    <a:masterClrMapping/>
  </p:clrMapOvr>
</p:sldLayout>
</file>

<file path=ppt/slideLayouts/slideLayout19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182688" y="2017713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145088" y="2017713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33F4A60-D4EC-42FC-AACE-482C8F05CCAF}" type="datetime1">
              <a:rPr lang="ru-RU">
                <a:solidFill>
                  <a:srgbClr val="000000"/>
                </a:solidFill>
              </a:rPr>
              <a:pPr/>
              <a:t>17.06.2014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5E878EB-5B55-4D48-B63A-C2770188E7CF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664905414"/>
      </p:ext>
    </p:extLst>
  </p:cSld>
  <p:clrMapOvr>
    <a:masterClrMapping/>
  </p:clrMapOvr>
</p:sldLayout>
</file>

<file path=ppt/slideLayouts/slideLayout19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5BA40C7-BE60-4D59-9AC0-544A343CD63D}" type="datetime1">
              <a:rPr lang="ru-RU">
                <a:solidFill>
                  <a:srgbClr val="000000"/>
                </a:solidFill>
              </a:rPr>
              <a:pPr/>
              <a:t>17.06.2014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171C4F5-BF77-4869-9422-33B7FB3BD56A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96331393"/>
      </p:ext>
    </p:extLst>
  </p:cSld>
  <p:clrMapOvr>
    <a:masterClrMapping/>
  </p:clrMapOvr>
</p:sldLayout>
</file>

<file path=ppt/slideLayouts/slideLayout19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A25292F-56F6-417B-900C-70E9D9A66DD0}" type="datetime1">
              <a:rPr lang="ru-RU">
                <a:solidFill>
                  <a:srgbClr val="000000"/>
                </a:solidFill>
              </a:rPr>
              <a:pPr/>
              <a:t>17.06.2014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5CE1CA2-42F6-4658-AF98-E9562658AB1F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75335937"/>
      </p:ext>
    </p:extLst>
  </p:cSld>
  <p:clrMapOvr>
    <a:masterClrMapping/>
  </p:clrMapOvr>
</p:sldLayout>
</file>

<file path=ppt/slideLayouts/slideLayout19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F5BB4AC-0882-45E3-BF58-B5C4AE8B7521}" type="datetime1">
              <a:rPr lang="ru-RU">
                <a:solidFill>
                  <a:srgbClr val="000000"/>
                </a:solidFill>
              </a:rPr>
              <a:pPr/>
              <a:t>17.06.2014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64CC53A-DC5D-4E7E-B43F-2266C6A3846F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0596786"/>
      </p:ext>
    </p:extLst>
  </p:cSld>
  <p:clrMapOvr>
    <a:masterClrMapping/>
  </p:clrMapOvr>
</p:sldLayout>
</file>

<file path=ppt/slideLayouts/slideLayout19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09FC46E-F752-48BF-B04D-924D816F74FB}" type="datetime1">
              <a:rPr lang="ru-RU">
                <a:solidFill>
                  <a:srgbClr val="000000"/>
                </a:solidFill>
              </a:rPr>
              <a:pPr/>
              <a:t>17.06.2014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DD8E101-C0F5-48B5-9E7B-C331BD23F9DF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46819419"/>
      </p:ext>
    </p:extLst>
  </p:cSld>
  <p:clrMapOvr>
    <a:masterClrMapping/>
  </p:clrMapOvr>
</p:sldLayout>
</file>

<file path=ppt/slideLayouts/slideLayout19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D68D2B6-5263-48F5-851A-35693A9862B9}" type="datetime1">
              <a:rPr lang="ru-RU">
                <a:solidFill>
                  <a:srgbClr val="000000"/>
                </a:solidFill>
              </a:rPr>
              <a:pPr/>
              <a:t>17.06.2014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3DB9872-FCA8-4C68-B7D9-412C5689723F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95629938"/>
      </p:ext>
    </p:extLst>
  </p:cSld>
  <p:clrMapOvr>
    <a:masterClrMapping/>
  </p:clrMapOvr>
</p:sldLayout>
</file>

<file path=ppt/slideLayouts/slideLayout19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16C35C3-E166-4BA6-99FB-017A136D055B}" type="datetime1">
              <a:rPr lang="ru-RU">
                <a:solidFill>
                  <a:srgbClr val="000000"/>
                </a:solidFill>
              </a:rPr>
              <a:pPr/>
              <a:t>17.06.2014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8666048-B18D-4874-AC26-1FD94EEDA15E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94268743"/>
      </p:ext>
    </p:extLst>
  </p:cSld>
  <p:clrMapOvr>
    <a:masterClrMapping/>
  </p:clrMapOvr>
</p:sldLayout>
</file>

<file path=ppt/slideLayouts/slideLayout1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004050" y="214313"/>
            <a:ext cx="1951038" cy="59182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50938" y="214313"/>
            <a:ext cx="5700712" cy="59182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67B3FB6-9F33-44B7-95E6-DE4356A5E310}" type="datetime1">
              <a:rPr lang="ru-RU">
                <a:solidFill>
                  <a:srgbClr val="000000"/>
                </a:solidFill>
              </a:rPr>
              <a:pPr/>
              <a:t>17.06.2014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2DF07E5-7D7A-4D63-9F73-7A4D7B4E0FD2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69251081"/>
      </p:ext>
    </p:extLst>
  </p:cSld>
  <p:clrMapOvr>
    <a:masterClrMapping/>
  </p:clrMapOvr>
</p:sldLayout>
</file>

<file path=ppt/slideLayouts/slideLayout19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7628C7-CD5E-457E-8A2A-6C0C704175D5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17.06.2014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B6C998-52BD-4866-AD11-D87608ABFC87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5944040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899F058-0CEF-4E17-A2C7-2B2E63E3DB0B}" type="datetime1">
              <a:rPr lang="ru-RU">
                <a:solidFill>
                  <a:srgbClr val="000000"/>
                </a:solidFill>
              </a:rPr>
              <a:pPr/>
              <a:t>17.06.2014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FD07D8D-1A5A-49D1-89B3-F114D23D424A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5914760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D68D2B6-5263-48F5-851A-35693A9862B9}" type="datetime1">
              <a:rPr lang="ru-RU">
                <a:solidFill>
                  <a:srgbClr val="000000"/>
                </a:solidFill>
              </a:rPr>
              <a:pPr/>
              <a:t>17.06.2014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3DB9872-FCA8-4C68-B7D9-412C5689723F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728932674"/>
      </p:ext>
    </p:extLst>
  </p:cSld>
  <p:clrMapOvr>
    <a:masterClrMapping/>
  </p:clrMapOvr>
</p:sldLayout>
</file>

<file path=ppt/slideLayouts/slideLayout20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1C2D5D-E936-482B-BD19-50D26ECCAAA8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17.06.2014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E46D9A-765F-4ECB-92E0-4D4437189F79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33900726"/>
      </p:ext>
    </p:extLst>
  </p:cSld>
  <p:clrMapOvr>
    <a:masterClrMapping/>
  </p:clrMapOvr>
</p:sldLayout>
</file>

<file path=ppt/slideLayouts/slideLayout20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F709BB-7970-44C2-9F2C-314C37A4C314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17.06.2014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73E925-B8E0-44CA-AA37-F4A9B683FFE3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49980207"/>
      </p:ext>
    </p:extLst>
  </p:cSld>
  <p:clrMapOvr>
    <a:masterClrMapping/>
  </p:clrMapOvr>
</p:sldLayout>
</file>

<file path=ppt/slideLayouts/slideLayout20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B3C0BE-65E5-41D8-BC51-67314C0700B2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17.06.2014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D82AD1-8F70-43C1-9406-14E1023AE44A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29741227"/>
      </p:ext>
    </p:extLst>
  </p:cSld>
  <p:clrMapOvr>
    <a:masterClrMapping/>
  </p:clrMapOvr>
</p:sldLayout>
</file>

<file path=ppt/slideLayouts/slideLayout20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E685AA-E038-4F4D-93A6-9473EC9D2E3B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17.06.2014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B3BD47-7EDE-4747-864A-E071094B0833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42377717"/>
      </p:ext>
    </p:extLst>
  </p:cSld>
  <p:clrMapOvr>
    <a:masterClrMapping/>
  </p:clrMapOvr>
</p:sldLayout>
</file>

<file path=ppt/slideLayouts/slideLayout20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179F00-D125-49F0-A5C8-53F99F8BA5BA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17.06.2014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715EE7-945F-4EBC-A903-0DC9EA987CF7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35831854"/>
      </p:ext>
    </p:extLst>
  </p:cSld>
  <p:clrMapOvr>
    <a:masterClrMapping/>
  </p:clrMapOvr>
</p:sldLayout>
</file>

<file path=ppt/slideLayouts/slideLayout20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036C12-BF47-41D5-A49E-07EC9FC0A6B3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17.06.2014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4A2D94-A412-4D3C-8C07-F060727F4615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12272797"/>
      </p:ext>
    </p:extLst>
  </p:cSld>
  <p:clrMapOvr>
    <a:masterClrMapping/>
  </p:clrMapOvr>
</p:sldLayout>
</file>

<file path=ppt/slideLayouts/slideLayout20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5DFF02-EB68-422B-B9FD-32DB790A5C0D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17.06.2014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67FD5B-22E3-4337-B3B1-497ACC89C65F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84200929"/>
      </p:ext>
    </p:extLst>
  </p:cSld>
  <p:clrMapOvr>
    <a:masterClrMapping/>
  </p:clrMapOvr>
</p:sldLayout>
</file>

<file path=ppt/slideLayouts/slideLayout20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DAEDF5-2F10-4637-A798-327B26862E20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17.06.2014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174627-64B5-46E9-89B7-F23FEA35ABFC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56918961"/>
      </p:ext>
    </p:extLst>
  </p:cSld>
  <p:clrMapOvr>
    <a:masterClrMapping/>
  </p:clrMapOvr>
</p:sldLayout>
</file>

<file path=ppt/slideLayouts/slideLayout20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D912F7-2ECE-4C45-8F07-F85EE0667F70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17.06.2014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9F9DE3-0745-4FEE-86CA-6C4C998E18B7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70853561"/>
      </p:ext>
    </p:extLst>
  </p:cSld>
  <p:clrMapOvr>
    <a:masterClrMapping/>
  </p:clrMapOvr>
</p:sldLayout>
</file>

<file path=ppt/slideLayouts/slideLayout2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7A6E0A-CC37-4966-A96D-902D0FF3D509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17.06.2014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B9719D-C6E9-43C7-8B01-B2CCD17FEB03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1596725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16C35C3-E166-4BA6-99FB-017A136D055B}" type="datetime1">
              <a:rPr lang="ru-RU">
                <a:solidFill>
                  <a:srgbClr val="000000"/>
                </a:solidFill>
              </a:rPr>
              <a:pPr/>
              <a:t>17.06.2014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8666048-B18D-4874-AC26-1FD94EEDA15E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534304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004050" y="214313"/>
            <a:ext cx="1951038" cy="59182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50938" y="214313"/>
            <a:ext cx="5700712" cy="59182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67B3FB6-9F33-44B7-95E6-DE4356A5E310}" type="datetime1">
              <a:rPr lang="ru-RU">
                <a:solidFill>
                  <a:srgbClr val="000000"/>
                </a:solidFill>
              </a:rPr>
              <a:pPr/>
              <a:t>17.06.2014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2DF07E5-7D7A-4D63-9F73-7A4D7B4E0FD2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6244870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7628C7-CD5E-457E-8A2A-6C0C704175D5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17.06.2014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B6C998-52BD-4866-AD11-D87608ABFC87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9697393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1C2D5D-E936-482B-BD19-50D26ECCAAA8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17.06.2014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E46D9A-765F-4ECB-92E0-4D4437189F79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6530070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F709BB-7970-44C2-9F2C-314C37A4C314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17.06.2014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73E925-B8E0-44CA-AA37-F4A9B683FFE3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3943346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B3C0BE-65E5-41D8-BC51-67314C0700B2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17.06.2014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D82AD1-8F70-43C1-9406-14E1023AE44A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7511211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E685AA-E038-4F4D-93A6-9473EC9D2E3B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17.06.2014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B3BD47-7EDE-4747-864A-E071094B0833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6030764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179F00-D125-49F0-A5C8-53F99F8BA5BA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17.06.2014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715EE7-945F-4EBC-A903-0DC9EA987CF7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7458349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036C12-BF47-41D5-A49E-07EC9FC0A6B3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17.06.2014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4A2D94-A412-4D3C-8C07-F060727F4615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6719281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F3E05BA-6ABC-4E3C-A90C-43737DCF7B92}" type="datetime1">
              <a:rPr lang="ru-RU">
                <a:solidFill>
                  <a:srgbClr val="000000"/>
                </a:solidFill>
              </a:rPr>
              <a:pPr/>
              <a:t>17.06.2014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BBEB790-3CF3-4054-B8FA-263A103EA385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8316268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5DFF02-EB68-422B-B9FD-32DB790A5C0D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17.06.2014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67FD5B-22E3-4337-B3B1-497ACC89C65F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5941271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DAEDF5-2F10-4637-A798-327B26862E20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17.06.2014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174627-64B5-46E9-89B7-F23FEA35ABFC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8585940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D912F7-2ECE-4C45-8F07-F85EE0667F70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17.06.2014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9F9DE3-0745-4FEE-86CA-6C4C998E18B7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2564129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7A6E0A-CC37-4966-A96D-902D0FF3D509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17.06.2014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B9719D-C6E9-43C7-8B01-B2CCD17FEB03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4276158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6E2C12C-A888-43C4-BC66-863E4420F08B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29744288"/>
      </p:ext>
    </p:extLst>
  </p:cSld>
  <p:clrMapOvr>
    <a:masterClrMapping/>
  </p:clrMapOvr>
  <p:transition>
    <p:diamond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60C959-EC4B-49DA-9D82-68DE0A211F16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37026526"/>
      </p:ext>
    </p:extLst>
  </p:cSld>
  <p:clrMapOvr>
    <a:masterClrMapping/>
  </p:clrMapOvr>
  <p:transition>
    <p:diamond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4410F38-A07A-4311-B913-93B61A192D2A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49964516"/>
      </p:ext>
    </p:extLst>
  </p:cSld>
  <p:clrMapOvr>
    <a:masterClrMapping/>
  </p:clrMapOvr>
  <p:transition>
    <p:diamond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F19EFA3-BA0D-42BB-9C6C-2F1C4D0FB9F3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6142187"/>
      </p:ext>
    </p:extLst>
  </p:cSld>
  <p:clrMapOvr>
    <a:masterClrMapping/>
  </p:clrMapOvr>
  <p:transition>
    <p:diamond/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38539F-FAAC-4EA8-82BC-75C0F418DB14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92913016"/>
      </p:ext>
    </p:extLst>
  </p:cSld>
  <p:clrMapOvr>
    <a:masterClrMapping/>
  </p:clrMapOvr>
  <p:transition>
    <p:diamond/>
  </p:transition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532F280-E9DF-4526-B127-1DEA4E348018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53523240"/>
      </p:ext>
    </p:extLst>
  </p:cSld>
  <p:clrMapOvr>
    <a:masterClrMapping/>
  </p:clrMapOvr>
  <p:transition>
    <p:diamond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182688" y="2017713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145088" y="2017713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33F4A60-D4EC-42FC-AACE-482C8F05CCAF}" type="datetime1">
              <a:rPr lang="ru-RU">
                <a:solidFill>
                  <a:srgbClr val="000000"/>
                </a:solidFill>
              </a:rPr>
              <a:pPr/>
              <a:t>17.06.2014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5E878EB-5B55-4D48-B63A-C2770188E7CF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22412691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BB3232-881A-43F5-817A-B44A7144E893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32571123"/>
      </p:ext>
    </p:extLst>
  </p:cSld>
  <p:clrMapOvr>
    <a:masterClrMapping/>
  </p:clrMapOvr>
  <p:transition>
    <p:diamond/>
  </p:transition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C0273BE-93AD-4842-A457-AF830105900C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49367621"/>
      </p:ext>
    </p:extLst>
  </p:cSld>
  <p:clrMapOvr>
    <a:masterClrMapping/>
  </p:clrMapOvr>
  <p:transition>
    <p:diamond/>
  </p:transition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47C336A-E2C3-49EF-AC35-A526BAC6DCF3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20852975"/>
      </p:ext>
    </p:extLst>
  </p:cSld>
  <p:clrMapOvr>
    <a:masterClrMapping/>
  </p:clrMapOvr>
  <p:transition>
    <p:diamond/>
  </p:transition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4E91FB0-805C-4C95-90B8-918E51DC59FC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618900530"/>
      </p:ext>
    </p:extLst>
  </p:cSld>
  <p:clrMapOvr>
    <a:masterClrMapping/>
  </p:clrMapOvr>
  <p:transition>
    <p:diamond/>
  </p:transition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AAC9439-DE23-441E-B70A-F9F31B4198B6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62177015"/>
      </p:ext>
    </p:extLst>
  </p:cSld>
  <p:clrMapOvr>
    <a:masterClrMapping/>
  </p:clrMapOvr>
  <p:transition>
    <p:diamond/>
  </p:transition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7218" name="Group 2"/>
          <p:cNvGrpSpPr>
            <a:grpSpLocks/>
          </p:cNvGrpSpPr>
          <p:nvPr/>
        </p:nvGrpSpPr>
        <p:grpSpPr bwMode="auto">
          <a:xfrm>
            <a:off x="0" y="2438400"/>
            <a:ext cx="9009063" cy="1052513"/>
            <a:chOff x="0" y="1536"/>
            <a:chExt cx="5675" cy="663"/>
          </a:xfrm>
        </p:grpSpPr>
        <p:grpSp>
          <p:nvGrpSpPr>
            <p:cNvPr id="137219" name="Group 3"/>
            <p:cNvGrpSpPr>
              <a:grpSpLocks/>
            </p:cNvGrpSpPr>
            <p:nvPr/>
          </p:nvGrpSpPr>
          <p:grpSpPr bwMode="auto">
            <a:xfrm>
              <a:off x="183" y="1604"/>
              <a:ext cx="448" cy="299"/>
              <a:chOff x="720" y="336"/>
              <a:chExt cx="624" cy="432"/>
            </a:xfrm>
          </p:grpSpPr>
          <p:sp>
            <p:nvSpPr>
              <p:cNvPr id="137220" name="Rectangle 4"/>
              <p:cNvSpPr>
                <a:spLocks noChangeArrowheads="1"/>
              </p:cNvSpPr>
              <p:nvPr/>
            </p:nvSpPr>
            <p:spPr bwMode="auto">
              <a:xfrm>
                <a:off x="720" y="336"/>
                <a:ext cx="384" cy="432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37221" name="Rectangle 5"/>
              <p:cNvSpPr>
                <a:spLocks noChangeArrowheads="1"/>
              </p:cNvSpPr>
              <p:nvPr/>
            </p:nvSpPr>
            <p:spPr bwMode="auto">
              <a:xfrm>
                <a:off x="1056" y="336"/>
                <a:ext cx="288" cy="432"/>
              </a:xfrm>
              <a:prstGeom prst="rect">
                <a:avLst/>
              </a:prstGeom>
              <a:gradFill rotWithShape="0">
                <a:gsLst>
                  <a:gs pos="0">
                    <a:schemeClr val="folHlink"/>
                  </a:gs>
                  <a:gs pos="100000">
                    <a:schemeClr val="bg1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137222" name="Group 6"/>
            <p:cNvGrpSpPr>
              <a:grpSpLocks/>
            </p:cNvGrpSpPr>
            <p:nvPr/>
          </p:nvGrpSpPr>
          <p:grpSpPr bwMode="auto">
            <a:xfrm>
              <a:off x="261" y="1870"/>
              <a:ext cx="465" cy="299"/>
              <a:chOff x="912" y="2640"/>
              <a:chExt cx="672" cy="432"/>
            </a:xfrm>
          </p:grpSpPr>
          <p:sp>
            <p:nvSpPr>
              <p:cNvPr id="137223" name="Rectangle 7"/>
              <p:cNvSpPr>
                <a:spLocks noChangeArrowheads="1"/>
              </p:cNvSpPr>
              <p:nvPr/>
            </p:nvSpPr>
            <p:spPr bwMode="auto">
              <a:xfrm>
                <a:off x="912" y="2640"/>
                <a:ext cx="384" cy="432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37224" name="Rectangle 8"/>
              <p:cNvSpPr>
                <a:spLocks noChangeArrowheads="1"/>
              </p:cNvSpPr>
              <p:nvPr/>
            </p:nvSpPr>
            <p:spPr bwMode="auto">
              <a:xfrm>
                <a:off x="1248" y="2640"/>
                <a:ext cx="336" cy="432"/>
              </a:xfrm>
              <a:prstGeom prst="rect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000000"/>
                  </a:solidFill>
                </a:endParaRPr>
              </a:p>
            </p:txBody>
          </p:sp>
        </p:grpSp>
        <p:sp>
          <p:nvSpPr>
            <p:cNvPr id="137225" name="Rectangle 9"/>
            <p:cNvSpPr>
              <a:spLocks noChangeArrowheads="1"/>
            </p:cNvSpPr>
            <p:nvPr/>
          </p:nvSpPr>
          <p:spPr bwMode="auto">
            <a:xfrm>
              <a:off x="0" y="1824"/>
              <a:ext cx="353" cy="26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hlink"/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000000"/>
                </a:solidFill>
              </a:endParaRPr>
            </a:p>
          </p:txBody>
        </p:sp>
        <p:sp>
          <p:nvSpPr>
            <p:cNvPr id="137226" name="Rectangle 10"/>
            <p:cNvSpPr>
              <a:spLocks noChangeArrowheads="1"/>
            </p:cNvSpPr>
            <p:nvPr/>
          </p:nvSpPr>
          <p:spPr bwMode="auto">
            <a:xfrm>
              <a:off x="400" y="1536"/>
              <a:ext cx="20" cy="663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000000"/>
                </a:solidFill>
              </a:endParaRPr>
            </a:p>
          </p:txBody>
        </p:sp>
        <p:sp>
          <p:nvSpPr>
            <p:cNvPr id="137227" name="Rectangle 11"/>
            <p:cNvSpPr>
              <a:spLocks noChangeArrowheads="1"/>
            </p:cNvSpPr>
            <p:nvPr/>
          </p:nvSpPr>
          <p:spPr bwMode="auto">
            <a:xfrm flipV="1">
              <a:off x="199" y="2054"/>
              <a:ext cx="5476" cy="35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000000"/>
                </a:solidFill>
              </a:endParaRPr>
            </a:p>
          </p:txBody>
        </p:sp>
      </p:grpSp>
      <p:sp>
        <p:nvSpPr>
          <p:cNvPr id="137228" name="Rectangle 12"/>
          <p:cNvSpPr>
            <a:spLocks noGrp="1" noChangeArrowheads="1"/>
          </p:cNvSpPr>
          <p:nvPr>
            <p:ph type="ctrTitle"/>
          </p:nvPr>
        </p:nvSpPr>
        <p:spPr>
          <a:xfrm>
            <a:off x="990600" y="1676400"/>
            <a:ext cx="7772400" cy="1462088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ru-RU" noProof="0" smtClean="0"/>
              <a:t>Образец заголовка</a:t>
            </a:r>
          </a:p>
        </p:txBody>
      </p:sp>
      <p:sp>
        <p:nvSpPr>
          <p:cNvPr id="137229" name="Rectangle 1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pPr lvl="0"/>
            <a:r>
              <a:rPr lang="ru-RU" noProof="0" smtClean="0"/>
              <a:t>Образец подзаголовка</a:t>
            </a:r>
          </a:p>
        </p:txBody>
      </p:sp>
      <p:sp>
        <p:nvSpPr>
          <p:cNvPr id="137230" name="Rectangle 14"/>
          <p:cNvSpPr>
            <a:spLocks noGrp="1" noChangeArrowheads="1"/>
          </p:cNvSpPr>
          <p:nvPr>
            <p:ph type="dt" sz="half" idx="2"/>
          </p:nvPr>
        </p:nvSpPr>
        <p:spPr>
          <a:xfrm>
            <a:off x="990600" y="6248400"/>
            <a:ext cx="1905000" cy="45720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DF9C9271-CF98-4FCA-BFC1-BD4DF6AC5C6E}" type="datetime1">
              <a:rPr lang="ru-RU">
                <a:solidFill>
                  <a:srgbClr val="1C1C1C"/>
                </a:solidFill>
              </a:rPr>
              <a:pPr/>
              <a:t>17.06.2014</a:t>
            </a:fld>
            <a:endParaRPr lang="ru-RU">
              <a:solidFill>
                <a:srgbClr val="1C1C1C"/>
              </a:solidFill>
            </a:endParaRPr>
          </a:p>
        </p:txBody>
      </p:sp>
      <p:sp>
        <p:nvSpPr>
          <p:cNvPr id="137231" name="Rectangle 15"/>
          <p:cNvSpPr>
            <a:spLocks noGrp="1" noChangeArrowheads="1"/>
          </p:cNvSpPr>
          <p:nvPr>
            <p:ph type="ftr" sz="quarter" idx="3"/>
          </p:nvPr>
        </p:nvSpPr>
        <p:spPr>
          <a:xfrm>
            <a:off x="3429000" y="6248400"/>
            <a:ext cx="2895600" cy="45720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endParaRPr lang="ru-RU">
              <a:solidFill>
                <a:srgbClr val="1C1C1C"/>
              </a:solidFill>
            </a:endParaRPr>
          </a:p>
        </p:txBody>
      </p:sp>
      <p:sp>
        <p:nvSpPr>
          <p:cNvPr id="137232" name="Rectangle 1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858000" y="6248400"/>
            <a:ext cx="1905000" cy="45720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925E5B2F-0275-48B6-A40B-87C484A88474}" type="slidenum">
              <a:rPr lang="ru-RU">
                <a:solidFill>
                  <a:srgbClr val="1C1C1C"/>
                </a:solidFill>
              </a:rPr>
              <a:pPr/>
              <a:t>‹#›</a:t>
            </a:fld>
            <a:endParaRPr lang="ru-RU">
              <a:solidFill>
                <a:srgbClr val="1C1C1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36591410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899F058-0CEF-4E17-A2C7-2B2E63E3DB0B}" type="datetime1">
              <a:rPr lang="ru-RU">
                <a:solidFill>
                  <a:srgbClr val="000000"/>
                </a:solidFill>
              </a:rPr>
              <a:pPr/>
              <a:t>17.06.2014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FD07D8D-1A5A-49D1-89B3-F114D23D424A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50150637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F3E05BA-6ABC-4E3C-A90C-43737DCF7B92}" type="datetime1">
              <a:rPr lang="ru-RU">
                <a:solidFill>
                  <a:srgbClr val="000000"/>
                </a:solidFill>
              </a:rPr>
              <a:pPr/>
              <a:t>17.06.2014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BBEB790-3CF3-4054-B8FA-263A103EA385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47424097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182688" y="2017713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145088" y="2017713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33F4A60-D4EC-42FC-AACE-482C8F05CCAF}" type="datetime1">
              <a:rPr lang="ru-RU">
                <a:solidFill>
                  <a:srgbClr val="000000"/>
                </a:solidFill>
              </a:rPr>
              <a:pPr/>
              <a:t>17.06.2014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5E878EB-5B55-4D48-B63A-C2770188E7CF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13103734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5BA40C7-BE60-4D59-9AC0-544A343CD63D}" type="datetime1">
              <a:rPr lang="ru-RU">
                <a:solidFill>
                  <a:srgbClr val="000000"/>
                </a:solidFill>
              </a:rPr>
              <a:pPr/>
              <a:t>17.06.2014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171C4F5-BF77-4869-9422-33B7FB3BD56A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876237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5BA40C7-BE60-4D59-9AC0-544A343CD63D}" type="datetime1">
              <a:rPr lang="ru-RU">
                <a:solidFill>
                  <a:srgbClr val="000000"/>
                </a:solidFill>
              </a:rPr>
              <a:pPr/>
              <a:t>17.06.2014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171C4F5-BF77-4869-9422-33B7FB3BD56A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901080419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A25292F-56F6-417B-900C-70E9D9A66DD0}" type="datetime1">
              <a:rPr lang="ru-RU">
                <a:solidFill>
                  <a:srgbClr val="000000"/>
                </a:solidFill>
              </a:rPr>
              <a:pPr/>
              <a:t>17.06.2014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5CE1CA2-42F6-4658-AF98-E9562658AB1F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98429899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F5BB4AC-0882-45E3-BF58-B5C4AE8B7521}" type="datetime1">
              <a:rPr lang="ru-RU">
                <a:solidFill>
                  <a:srgbClr val="000000"/>
                </a:solidFill>
              </a:rPr>
              <a:pPr/>
              <a:t>17.06.2014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64CC53A-DC5D-4E7E-B43F-2266C6A3846F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6157874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09FC46E-F752-48BF-B04D-924D816F74FB}" type="datetime1">
              <a:rPr lang="ru-RU">
                <a:solidFill>
                  <a:srgbClr val="000000"/>
                </a:solidFill>
              </a:rPr>
              <a:pPr/>
              <a:t>17.06.2014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DD8E101-C0F5-48B5-9E7B-C331BD23F9DF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89651108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D68D2B6-5263-48F5-851A-35693A9862B9}" type="datetime1">
              <a:rPr lang="ru-RU">
                <a:solidFill>
                  <a:srgbClr val="000000"/>
                </a:solidFill>
              </a:rPr>
              <a:pPr/>
              <a:t>17.06.2014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3DB9872-FCA8-4C68-B7D9-412C5689723F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54283647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16C35C3-E166-4BA6-99FB-017A136D055B}" type="datetime1">
              <a:rPr lang="ru-RU">
                <a:solidFill>
                  <a:srgbClr val="000000"/>
                </a:solidFill>
              </a:rPr>
              <a:pPr/>
              <a:t>17.06.2014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8666048-B18D-4874-AC26-1FD94EEDA15E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89916603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004050" y="214313"/>
            <a:ext cx="1951038" cy="59182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50938" y="214313"/>
            <a:ext cx="5700712" cy="59182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67B3FB6-9F33-44B7-95E6-DE4356A5E310}" type="datetime1">
              <a:rPr lang="ru-RU">
                <a:solidFill>
                  <a:srgbClr val="000000"/>
                </a:solidFill>
              </a:rPr>
              <a:pPr/>
              <a:t>17.06.2014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2DF07E5-7D7A-4D63-9F73-7A4D7B4E0FD2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73272556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7218" name="Group 2"/>
          <p:cNvGrpSpPr>
            <a:grpSpLocks/>
          </p:cNvGrpSpPr>
          <p:nvPr/>
        </p:nvGrpSpPr>
        <p:grpSpPr bwMode="auto">
          <a:xfrm>
            <a:off x="0" y="2438400"/>
            <a:ext cx="9009063" cy="1052513"/>
            <a:chOff x="0" y="1536"/>
            <a:chExt cx="5675" cy="663"/>
          </a:xfrm>
        </p:grpSpPr>
        <p:grpSp>
          <p:nvGrpSpPr>
            <p:cNvPr id="137219" name="Group 3"/>
            <p:cNvGrpSpPr>
              <a:grpSpLocks/>
            </p:cNvGrpSpPr>
            <p:nvPr/>
          </p:nvGrpSpPr>
          <p:grpSpPr bwMode="auto">
            <a:xfrm>
              <a:off x="183" y="1604"/>
              <a:ext cx="448" cy="299"/>
              <a:chOff x="720" y="336"/>
              <a:chExt cx="624" cy="432"/>
            </a:xfrm>
          </p:grpSpPr>
          <p:sp>
            <p:nvSpPr>
              <p:cNvPr id="137220" name="Rectangle 4"/>
              <p:cNvSpPr>
                <a:spLocks noChangeArrowheads="1"/>
              </p:cNvSpPr>
              <p:nvPr/>
            </p:nvSpPr>
            <p:spPr bwMode="auto">
              <a:xfrm>
                <a:off x="720" y="336"/>
                <a:ext cx="384" cy="432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37221" name="Rectangle 5"/>
              <p:cNvSpPr>
                <a:spLocks noChangeArrowheads="1"/>
              </p:cNvSpPr>
              <p:nvPr/>
            </p:nvSpPr>
            <p:spPr bwMode="auto">
              <a:xfrm>
                <a:off x="1056" y="336"/>
                <a:ext cx="288" cy="432"/>
              </a:xfrm>
              <a:prstGeom prst="rect">
                <a:avLst/>
              </a:prstGeom>
              <a:gradFill rotWithShape="0">
                <a:gsLst>
                  <a:gs pos="0">
                    <a:schemeClr val="folHlink"/>
                  </a:gs>
                  <a:gs pos="100000">
                    <a:schemeClr val="bg1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137222" name="Group 6"/>
            <p:cNvGrpSpPr>
              <a:grpSpLocks/>
            </p:cNvGrpSpPr>
            <p:nvPr/>
          </p:nvGrpSpPr>
          <p:grpSpPr bwMode="auto">
            <a:xfrm>
              <a:off x="261" y="1870"/>
              <a:ext cx="465" cy="299"/>
              <a:chOff x="912" y="2640"/>
              <a:chExt cx="672" cy="432"/>
            </a:xfrm>
          </p:grpSpPr>
          <p:sp>
            <p:nvSpPr>
              <p:cNvPr id="137223" name="Rectangle 7"/>
              <p:cNvSpPr>
                <a:spLocks noChangeArrowheads="1"/>
              </p:cNvSpPr>
              <p:nvPr/>
            </p:nvSpPr>
            <p:spPr bwMode="auto">
              <a:xfrm>
                <a:off x="912" y="2640"/>
                <a:ext cx="384" cy="432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37224" name="Rectangle 8"/>
              <p:cNvSpPr>
                <a:spLocks noChangeArrowheads="1"/>
              </p:cNvSpPr>
              <p:nvPr/>
            </p:nvSpPr>
            <p:spPr bwMode="auto">
              <a:xfrm>
                <a:off x="1248" y="2640"/>
                <a:ext cx="336" cy="432"/>
              </a:xfrm>
              <a:prstGeom prst="rect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000000"/>
                  </a:solidFill>
                </a:endParaRPr>
              </a:p>
            </p:txBody>
          </p:sp>
        </p:grpSp>
        <p:sp>
          <p:nvSpPr>
            <p:cNvPr id="137225" name="Rectangle 9"/>
            <p:cNvSpPr>
              <a:spLocks noChangeArrowheads="1"/>
            </p:cNvSpPr>
            <p:nvPr/>
          </p:nvSpPr>
          <p:spPr bwMode="auto">
            <a:xfrm>
              <a:off x="0" y="1824"/>
              <a:ext cx="353" cy="26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hlink"/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000000"/>
                </a:solidFill>
              </a:endParaRPr>
            </a:p>
          </p:txBody>
        </p:sp>
        <p:sp>
          <p:nvSpPr>
            <p:cNvPr id="137226" name="Rectangle 10"/>
            <p:cNvSpPr>
              <a:spLocks noChangeArrowheads="1"/>
            </p:cNvSpPr>
            <p:nvPr/>
          </p:nvSpPr>
          <p:spPr bwMode="auto">
            <a:xfrm>
              <a:off x="400" y="1536"/>
              <a:ext cx="20" cy="663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000000"/>
                </a:solidFill>
              </a:endParaRPr>
            </a:p>
          </p:txBody>
        </p:sp>
        <p:sp>
          <p:nvSpPr>
            <p:cNvPr id="137227" name="Rectangle 11"/>
            <p:cNvSpPr>
              <a:spLocks noChangeArrowheads="1"/>
            </p:cNvSpPr>
            <p:nvPr/>
          </p:nvSpPr>
          <p:spPr bwMode="auto">
            <a:xfrm flipV="1">
              <a:off x="199" y="2054"/>
              <a:ext cx="5476" cy="35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000000"/>
                </a:solidFill>
              </a:endParaRPr>
            </a:p>
          </p:txBody>
        </p:sp>
      </p:grpSp>
      <p:sp>
        <p:nvSpPr>
          <p:cNvPr id="137228" name="Rectangle 12"/>
          <p:cNvSpPr>
            <a:spLocks noGrp="1" noChangeArrowheads="1"/>
          </p:cNvSpPr>
          <p:nvPr>
            <p:ph type="ctrTitle"/>
          </p:nvPr>
        </p:nvSpPr>
        <p:spPr>
          <a:xfrm>
            <a:off x="990600" y="1676400"/>
            <a:ext cx="7772400" cy="1462088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ru-RU" noProof="0" smtClean="0"/>
              <a:t>Образец заголовка</a:t>
            </a:r>
          </a:p>
        </p:txBody>
      </p:sp>
      <p:sp>
        <p:nvSpPr>
          <p:cNvPr id="137229" name="Rectangle 1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pPr lvl="0"/>
            <a:r>
              <a:rPr lang="ru-RU" noProof="0" smtClean="0"/>
              <a:t>Образец подзаголовка</a:t>
            </a:r>
          </a:p>
        </p:txBody>
      </p:sp>
      <p:sp>
        <p:nvSpPr>
          <p:cNvPr id="137230" name="Rectangle 14"/>
          <p:cNvSpPr>
            <a:spLocks noGrp="1" noChangeArrowheads="1"/>
          </p:cNvSpPr>
          <p:nvPr>
            <p:ph type="dt" sz="half" idx="2"/>
          </p:nvPr>
        </p:nvSpPr>
        <p:spPr>
          <a:xfrm>
            <a:off x="990600" y="6248400"/>
            <a:ext cx="1905000" cy="45720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DF9C9271-CF98-4FCA-BFC1-BD4DF6AC5C6E}" type="datetime1">
              <a:rPr lang="ru-RU">
                <a:solidFill>
                  <a:srgbClr val="1C1C1C"/>
                </a:solidFill>
              </a:rPr>
              <a:pPr/>
              <a:t>17.06.2014</a:t>
            </a:fld>
            <a:endParaRPr lang="ru-RU">
              <a:solidFill>
                <a:srgbClr val="1C1C1C"/>
              </a:solidFill>
            </a:endParaRPr>
          </a:p>
        </p:txBody>
      </p:sp>
      <p:sp>
        <p:nvSpPr>
          <p:cNvPr id="137231" name="Rectangle 15"/>
          <p:cNvSpPr>
            <a:spLocks noGrp="1" noChangeArrowheads="1"/>
          </p:cNvSpPr>
          <p:nvPr>
            <p:ph type="ftr" sz="quarter" idx="3"/>
          </p:nvPr>
        </p:nvSpPr>
        <p:spPr>
          <a:xfrm>
            <a:off x="3429000" y="6248400"/>
            <a:ext cx="2895600" cy="45720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endParaRPr lang="ru-RU">
              <a:solidFill>
                <a:srgbClr val="1C1C1C"/>
              </a:solidFill>
            </a:endParaRPr>
          </a:p>
        </p:txBody>
      </p:sp>
      <p:sp>
        <p:nvSpPr>
          <p:cNvPr id="137232" name="Rectangle 1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858000" y="6248400"/>
            <a:ext cx="1905000" cy="45720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925E5B2F-0275-48B6-A40B-87C484A88474}" type="slidenum">
              <a:rPr lang="ru-RU">
                <a:solidFill>
                  <a:srgbClr val="1C1C1C"/>
                </a:solidFill>
              </a:rPr>
              <a:pPr/>
              <a:t>‹#›</a:t>
            </a:fld>
            <a:endParaRPr lang="ru-RU">
              <a:solidFill>
                <a:srgbClr val="1C1C1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29190108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899F058-0CEF-4E17-A2C7-2B2E63E3DB0B}" type="datetime1">
              <a:rPr lang="ru-RU">
                <a:solidFill>
                  <a:srgbClr val="000000"/>
                </a:solidFill>
              </a:rPr>
              <a:pPr/>
              <a:t>17.06.2014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FD07D8D-1A5A-49D1-89B3-F114D23D424A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34520884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F3E05BA-6ABC-4E3C-A90C-43737DCF7B92}" type="datetime1">
              <a:rPr lang="ru-RU">
                <a:solidFill>
                  <a:srgbClr val="000000"/>
                </a:solidFill>
              </a:rPr>
              <a:pPr/>
              <a:t>17.06.2014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BBEB790-3CF3-4054-B8FA-263A103EA385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75436395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182688" y="2017713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145088" y="2017713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33F4A60-D4EC-42FC-AACE-482C8F05CCAF}" type="datetime1">
              <a:rPr lang="ru-RU">
                <a:solidFill>
                  <a:srgbClr val="000000"/>
                </a:solidFill>
              </a:rPr>
              <a:pPr/>
              <a:t>17.06.2014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5E878EB-5B55-4D48-B63A-C2770188E7CF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816951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A25292F-56F6-417B-900C-70E9D9A66DD0}" type="datetime1">
              <a:rPr lang="ru-RU">
                <a:solidFill>
                  <a:srgbClr val="000000"/>
                </a:solidFill>
              </a:rPr>
              <a:pPr/>
              <a:t>17.06.2014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5CE1CA2-42F6-4658-AF98-E9562658AB1F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986079325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5BA40C7-BE60-4D59-9AC0-544A343CD63D}" type="datetime1">
              <a:rPr lang="ru-RU">
                <a:solidFill>
                  <a:srgbClr val="000000"/>
                </a:solidFill>
              </a:rPr>
              <a:pPr/>
              <a:t>17.06.2014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171C4F5-BF77-4869-9422-33B7FB3BD56A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17380760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A25292F-56F6-417B-900C-70E9D9A66DD0}" type="datetime1">
              <a:rPr lang="ru-RU">
                <a:solidFill>
                  <a:srgbClr val="000000"/>
                </a:solidFill>
              </a:rPr>
              <a:pPr/>
              <a:t>17.06.2014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5CE1CA2-42F6-4658-AF98-E9562658AB1F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65481971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F5BB4AC-0882-45E3-BF58-B5C4AE8B7521}" type="datetime1">
              <a:rPr lang="ru-RU">
                <a:solidFill>
                  <a:srgbClr val="000000"/>
                </a:solidFill>
              </a:rPr>
              <a:pPr/>
              <a:t>17.06.2014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64CC53A-DC5D-4E7E-B43F-2266C6A3846F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85257940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09FC46E-F752-48BF-B04D-924D816F74FB}" type="datetime1">
              <a:rPr lang="ru-RU">
                <a:solidFill>
                  <a:srgbClr val="000000"/>
                </a:solidFill>
              </a:rPr>
              <a:pPr/>
              <a:t>17.06.2014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DD8E101-C0F5-48B5-9E7B-C331BD23F9DF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67739544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D68D2B6-5263-48F5-851A-35693A9862B9}" type="datetime1">
              <a:rPr lang="ru-RU">
                <a:solidFill>
                  <a:srgbClr val="000000"/>
                </a:solidFill>
              </a:rPr>
              <a:pPr/>
              <a:t>17.06.2014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3DB9872-FCA8-4C68-B7D9-412C5689723F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82552344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16C35C3-E166-4BA6-99FB-017A136D055B}" type="datetime1">
              <a:rPr lang="ru-RU">
                <a:solidFill>
                  <a:srgbClr val="000000"/>
                </a:solidFill>
              </a:rPr>
              <a:pPr/>
              <a:t>17.06.2014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8666048-B18D-4874-AC26-1FD94EEDA15E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78980321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004050" y="214313"/>
            <a:ext cx="1951038" cy="59182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50938" y="214313"/>
            <a:ext cx="5700712" cy="59182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67B3FB6-9F33-44B7-95E6-DE4356A5E310}" type="datetime1">
              <a:rPr lang="ru-RU">
                <a:solidFill>
                  <a:srgbClr val="000000"/>
                </a:solidFill>
              </a:rPr>
              <a:pPr/>
              <a:t>17.06.2014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2DF07E5-7D7A-4D63-9F73-7A4D7B4E0FD2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677854721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7218" name="Group 2"/>
          <p:cNvGrpSpPr>
            <a:grpSpLocks/>
          </p:cNvGrpSpPr>
          <p:nvPr/>
        </p:nvGrpSpPr>
        <p:grpSpPr bwMode="auto">
          <a:xfrm>
            <a:off x="0" y="2438400"/>
            <a:ext cx="9009063" cy="1052513"/>
            <a:chOff x="0" y="1536"/>
            <a:chExt cx="5675" cy="663"/>
          </a:xfrm>
        </p:grpSpPr>
        <p:grpSp>
          <p:nvGrpSpPr>
            <p:cNvPr id="137219" name="Group 3"/>
            <p:cNvGrpSpPr>
              <a:grpSpLocks/>
            </p:cNvGrpSpPr>
            <p:nvPr/>
          </p:nvGrpSpPr>
          <p:grpSpPr bwMode="auto">
            <a:xfrm>
              <a:off x="183" y="1604"/>
              <a:ext cx="448" cy="299"/>
              <a:chOff x="720" y="336"/>
              <a:chExt cx="624" cy="432"/>
            </a:xfrm>
          </p:grpSpPr>
          <p:sp>
            <p:nvSpPr>
              <p:cNvPr id="137220" name="Rectangle 4"/>
              <p:cNvSpPr>
                <a:spLocks noChangeArrowheads="1"/>
              </p:cNvSpPr>
              <p:nvPr/>
            </p:nvSpPr>
            <p:spPr bwMode="auto">
              <a:xfrm>
                <a:off x="720" y="336"/>
                <a:ext cx="384" cy="432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37221" name="Rectangle 5"/>
              <p:cNvSpPr>
                <a:spLocks noChangeArrowheads="1"/>
              </p:cNvSpPr>
              <p:nvPr/>
            </p:nvSpPr>
            <p:spPr bwMode="auto">
              <a:xfrm>
                <a:off x="1056" y="336"/>
                <a:ext cx="288" cy="432"/>
              </a:xfrm>
              <a:prstGeom prst="rect">
                <a:avLst/>
              </a:prstGeom>
              <a:gradFill rotWithShape="0">
                <a:gsLst>
                  <a:gs pos="0">
                    <a:schemeClr val="folHlink"/>
                  </a:gs>
                  <a:gs pos="100000">
                    <a:schemeClr val="bg1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137222" name="Group 6"/>
            <p:cNvGrpSpPr>
              <a:grpSpLocks/>
            </p:cNvGrpSpPr>
            <p:nvPr/>
          </p:nvGrpSpPr>
          <p:grpSpPr bwMode="auto">
            <a:xfrm>
              <a:off x="261" y="1870"/>
              <a:ext cx="465" cy="299"/>
              <a:chOff x="912" y="2640"/>
              <a:chExt cx="672" cy="432"/>
            </a:xfrm>
          </p:grpSpPr>
          <p:sp>
            <p:nvSpPr>
              <p:cNvPr id="137223" name="Rectangle 7"/>
              <p:cNvSpPr>
                <a:spLocks noChangeArrowheads="1"/>
              </p:cNvSpPr>
              <p:nvPr/>
            </p:nvSpPr>
            <p:spPr bwMode="auto">
              <a:xfrm>
                <a:off x="912" y="2640"/>
                <a:ext cx="384" cy="432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37224" name="Rectangle 8"/>
              <p:cNvSpPr>
                <a:spLocks noChangeArrowheads="1"/>
              </p:cNvSpPr>
              <p:nvPr/>
            </p:nvSpPr>
            <p:spPr bwMode="auto">
              <a:xfrm>
                <a:off x="1248" y="2640"/>
                <a:ext cx="336" cy="432"/>
              </a:xfrm>
              <a:prstGeom prst="rect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000000"/>
                  </a:solidFill>
                </a:endParaRPr>
              </a:p>
            </p:txBody>
          </p:sp>
        </p:grpSp>
        <p:sp>
          <p:nvSpPr>
            <p:cNvPr id="137225" name="Rectangle 9"/>
            <p:cNvSpPr>
              <a:spLocks noChangeArrowheads="1"/>
            </p:cNvSpPr>
            <p:nvPr/>
          </p:nvSpPr>
          <p:spPr bwMode="auto">
            <a:xfrm>
              <a:off x="0" y="1824"/>
              <a:ext cx="353" cy="26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hlink"/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000000"/>
                </a:solidFill>
              </a:endParaRPr>
            </a:p>
          </p:txBody>
        </p:sp>
        <p:sp>
          <p:nvSpPr>
            <p:cNvPr id="137226" name="Rectangle 10"/>
            <p:cNvSpPr>
              <a:spLocks noChangeArrowheads="1"/>
            </p:cNvSpPr>
            <p:nvPr/>
          </p:nvSpPr>
          <p:spPr bwMode="auto">
            <a:xfrm>
              <a:off x="400" y="1536"/>
              <a:ext cx="20" cy="663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000000"/>
                </a:solidFill>
              </a:endParaRPr>
            </a:p>
          </p:txBody>
        </p:sp>
        <p:sp>
          <p:nvSpPr>
            <p:cNvPr id="137227" name="Rectangle 11"/>
            <p:cNvSpPr>
              <a:spLocks noChangeArrowheads="1"/>
            </p:cNvSpPr>
            <p:nvPr/>
          </p:nvSpPr>
          <p:spPr bwMode="auto">
            <a:xfrm flipV="1">
              <a:off x="199" y="2054"/>
              <a:ext cx="5476" cy="35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000000"/>
                </a:solidFill>
              </a:endParaRPr>
            </a:p>
          </p:txBody>
        </p:sp>
      </p:grpSp>
      <p:sp>
        <p:nvSpPr>
          <p:cNvPr id="137228" name="Rectangle 12"/>
          <p:cNvSpPr>
            <a:spLocks noGrp="1" noChangeArrowheads="1"/>
          </p:cNvSpPr>
          <p:nvPr>
            <p:ph type="ctrTitle"/>
          </p:nvPr>
        </p:nvSpPr>
        <p:spPr>
          <a:xfrm>
            <a:off x="990600" y="1676400"/>
            <a:ext cx="7772400" cy="1462088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ru-RU" noProof="0" smtClean="0"/>
              <a:t>Образец заголовка</a:t>
            </a:r>
          </a:p>
        </p:txBody>
      </p:sp>
      <p:sp>
        <p:nvSpPr>
          <p:cNvPr id="137229" name="Rectangle 1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pPr lvl="0"/>
            <a:r>
              <a:rPr lang="ru-RU" noProof="0" smtClean="0"/>
              <a:t>Образец подзаголовка</a:t>
            </a:r>
          </a:p>
        </p:txBody>
      </p:sp>
      <p:sp>
        <p:nvSpPr>
          <p:cNvPr id="137230" name="Rectangle 14"/>
          <p:cNvSpPr>
            <a:spLocks noGrp="1" noChangeArrowheads="1"/>
          </p:cNvSpPr>
          <p:nvPr>
            <p:ph type="dt" sz="half" idx="2"/>
          </p:nvPr>
        </p:nvSpPr>
        <p:spPr>
          <a:xfrm>
            <a:off x="990600" y="6248400"/>
            <a:ext cx="1905000" cy="45720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DF9C9271-CF98-4FCA-BFC1-BD4DF6AC5C6E}" type="datetime1">
              <a:rPr lang="ru-RU">
                <a:solidFill>
                  <a:srgbClr val="1C1C1C"/>
                </a:solidFill>
              </a:rPr>
              <a:pPr/>
              <a:t>17.06.2014</a:t>
            </a:fld>
            <a:endParaRPr lang="ru-RU">
              <a:solidFill>
                <a:srgbClr val="1C1C1C"/>
              </a:solidFill>
            </a:endParaRPr>
          </a:p>
        </p:txBody>
      </p:sp>
      <p:sp>
        <p:nvSpPr>
          <p:cNvPr id="137231" name="Rectangle 15"/>
          <p:cNvSpPr>
            <a:spLocks noGrp="1" noChangeArrowheads="1"/>
          </p:cNvSpPr>
          <p:nvPr>
            <p:ph type="ftr" sz="quarter" idx="3"/>
          </p:nvPr>
        </p:nvSpPr>
        <p:spPr>
          <a:xfrm>
            <a:off x="3429000" y="6248400"/>
            <a:ext cx="2895600" cy="45720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endParaRPr lang="ru-RU">
              <a:solidFill>
                <a:srgbClr val="1C1C1C"/>
              </a:solidFill>
            </a:endParaRPr>
          </a:p>
        </p:txBody>
      </p:sp>
      <p:sp>
        <p:nvSpPr>
          <p:cNvPr id="137232" name="Rectangle 1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858000" y="6248400"/>
            <a:ext cx="1905000" cy="45720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925E5B2F-0275-48B6-A40B-87C484A88474}" type="slidenum">
              <a:rPr lang="ru-RU">
                <a:solidFill>
                  <a:srgbClr val="1C1C1C"/>
                </a:solidFill>
              </a:rPr>
              <a:pPr/>
              <a:t>‹#›</a:t>
            </a:fld>
            <a:endParaRPr lang="ru-RU">
              <a:solidFill>
                <a:srgbClr val="1C1C1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58795878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899F058-0CEF-4E17-A2C7-2B2E63E3DB0B}" type="datetime1">
              <a:rPr lang="ru-RU">
                <a:solidFill>
                  <a:srgbClr val="000000"/>
                </a:solidFill>
              </a:rPr>
              <a:pPr/>
              <a:t>17.06.2014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FD07D8D-1A5A-49D1-89B3-F114D23D424A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831639774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F3E05BA-6ABC-4E3C-A90C-43737DCF7B92}" type="datetime1">
              <a:rPr lang="ru-RU">
                <a:solidFill>
                  <a:srgbClr val="000000"/>
                </a:solidFill>
              </a:rPr>
              <a:pPr/>
              <a:t>17.06.2014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BBEB790-3CF3-4054-B8FA-263A103EA385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987047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F5BB4AC-0882-45E3-BF58-B5C4AE8B7521}" type="datetime1">
              <a:rPr lang="ru-RU">
                <a:solidFill>
                  <a:srgbClr val="000000"/>
                </a:solidFill>
              </a:rPr>
              <a:pPr/>
              <a:t>17.06.2014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64CC53A-DC5D-4E7E-B43F-2266C6A3846F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729380586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182688" y="2017713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145088" y="2017713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33F4A60-D4EC-42FC-AACE-482C8F05CCAF}" type="datetime1">
              <a:rPr lang="ru-RU">
                <a:solidFill>
                  <a:srgbClr val="000000"/>
                </a:solidFill>
              </a:rPr>
              <a:pPr/>
              <a:t>17.06.2014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5E878EB-5B55-4D48-B63A-C2770188E7CF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44164316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5BA40C7-BE60-4D59-9AC0-544A343CD63D}" type="datetime1">
              <a:rPr lang="ru-RU">
                <a:solidFill>
                  <a:srgbClr val="000000"/>
                </a:solidFill>
              </a:rPr>
              <a:pPr/>
              <a:t>17.06.2014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171C4F5-BF77-4869-9422-33B7FB3BD56A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72800749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A25292F-56F6-417B-900C-70E9D9A66DD0}" type="datetime1">
              <a:rPr lang="ru-RU">
                <a:solidFill>
                  <a:srgbClr val="000000"/>
                </a:solidFill>
              </a:rPr>
              <a:pPr/>
              <a:t>17.06.2014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5CE1CA2-42F6-4658-AF98-E9562658AB1F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877862432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F5BB4AC-0882-45E3-BF58-B5C4AE8B7521}" type="datetime1">
              <a:rPr lang="ru-RU">
                <a:solidFill>
                  <a:srgbClr val="000000"/>
                </a:solidFill>
              </a:rPr>
              <a:pPr/>
              <a:t>17.06.2014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64CC53A-DC5D-4E7E-B43F-2266C6A3846F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04798884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09FC46E-F752-48BF-B04D-924D816F74FB}" type="datetime1">
              <a:rPr lang="ru-RU">
                <a:solidFill>
                  <a:srgbClr val="000000"/>
                </a:solidFill>
              </a:rPr>
              <a:pPr/>
              <a:t>17.06.2014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DD8E101-C0F5-48B5-9E7B-C331BD23F9DF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35462402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D68D2B6-5263-48F5-851A-35693A9862B9}" type="datetime1">
              <a:rPr lang="ru-RU">
                <a:solidFill>
                  <a:srgbClr val="000000"/>
                </a:solidFill>
              </a:rPr>
              <a:pPr/>
              <a:t>17.06.2014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3DB9872-FCA8-4C68-B7D9-412C5689723F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09096042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16C35C3-E166-4BA6-99FB-017A136D055B}" type="datetime1">
              <a:rPr lang="ru-RU">
                <a:solidFill>
                  <a:srgbClr val="000000"/>
                </a:solidFill>
              </a:rPr>
              <a:pPr/>
              <a:t>17.06.2014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8666048-B18D-4874-AC26-1FD94EEDA15E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12311534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004050" y="214313"/>
            <a:ext cx="1951038" cy="59182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50938" y="214313"/>
            <a:ext cx="5700712" cy="59182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67B3FB6-9F33-44B7-95E6-DE4356A5E310}" type="datetime1">
              <a:rPr lang="ru-RU">
                <a:solidFill>
                  <a:srgbClr val="000000"/>
                </a:solidFill>
              </a:rPr>
              <a:pPr/>
              <a:t>17.06.2014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2DF07E5-7D7A-4D63-9F73-7A4D7B4E0FD2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65941330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7218" name="Group 2"/>
          <p:cNvGrpSpPr>
            <a:grpSpLocks/>
          </p:cNvGrpSpPr>
          <p:nvPr/>
        </p:nvGrpSpPr>
        <p:grpSpPr bwMode="auto">
          <a:xfrm>
            <a:off x="0" y="2438400"/>
            <a:ext cx="9009063" cy="1052513"/>
            <a:chOff x="0" y="1536"/>
            <a:chExt cx="5675" cy="663"/>
          </a:xfrm>
        </p:grpSpPr>
        <p:grpSp>
          <p:nvGrpSpPr>
            <p:cNvPr id="137219" name="Group 3"/>
            <p:cNvGrpSpPr>
              <a:grpSpLocks/>
            </p:cNvGrpSpPr>
            <p:nvPr/>
          </p:nvGrpSpPr>
          <p:grpSpPr bwMode="auto">
            <a:xfrm>
              <a:off x="183" y="1604"/>
              <a:ext cx="448" cy="299"/>
              <a:chOff x="720" y="336"/>
              <a:chExt cx="624" cy="432"/>
            </a:xfrm>
          </p:grpSpPr>
          <p:sp>
            <p:nvSpPr>
              <p:cNvPr id="137220" name="Rectangle 4"/>
              <p:cNvSpPr>
                <a:spLocks noChangeArrowheads="1"/>
              </p:cNvSpPr>
              <p:nvPr/>
            </p:nvSpPr>
            <p:spPr bwMode="auto">
              <a:xfrm>
                <a:off x="720" y="336"/>
                <a:ext cx="384" cy="432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37221" name="Rectangle 5"/>
              <p:cNvSpPr>
                <a:spLocks noChangeArrowheads="1"/>
              </p:cNvSpPr>
              <p:nvPr/>
            </p:nvSpPr>
            <p:spPr bwMode="auto">
              <a:xfrm>
                <a:off x="1056" y="336"/>
                <a:ext cx="288" cy="432"/>
              </a:xfrm>
              <a:prstGeom prst="rect">
                <a:avLst/>
              </a:prstGeom>
              <a:gradFill rotWithShape="0">
                <a:gsLst>
                  <a:gs pos="0">
                    <a:schemeClr val="folHlink"/>
                  </a:gs>
                  <a:gs pos="100000">
                    <a:schemeClr val="bg1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137222" name="Group 6"/>
            <p:cNvGrpSpPr>
              <a:grpSpLocks/>
            </p:cNvGrpSpPr>
            <p:nvPr/>
          </p:nvGrpSpPr>
          <p:grpSpPr bwMode="auto">
            <a:xfrm>
              <a:off x="261" y="1870"/>
              <a:ext cx="465" cy="299"/>
              <a:chOff x="912" y="2640"/>
              <a:chExt cx="672" cy="432"/>
            </a:xfrm>
          </p:grpSpPr>
          <p:sp>
            <p:nvSpPr>
              <p:cNvPr id="137223" name="Rectangle 7"/>
              <p:cNvSpPr>
                <a:spLocks noChangeArrowheads="1"/>
              </p:cNvSpPr>
              <p:nvPr/>
            </p:nvSpPr>
            <p:spPr bwMode="auto">
              <a:xfrm>
                <a:off x="912" y="2640"/>
                <a:ext cx="384" cy="432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37224" name="Rectangle 8"/>
              <p:cNvSpPr>
                <a:spLocks noChangeArrowheads="1"/>
              </p:cNvSpPr>
              <p:nvPr/>
            </p:nvSpPr>
            <p:spPr bwMode="auto">
              <a:xfrm>
                <a:off x="1248" y="2640"/>
                <a:ext cx="336" cy="432"/>
              </a:xfrm>
              <a:prstGeom prst="rect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000000"/>
                  </a:solidFill>
                </a:endParaRPr>
              </a:p>
            </p:txBody>
          </p:sp>
        </p:grpSp>
        <p:sp>
          <p:nvSpPr>
            <p:cNvPr id="137225" name="Rectangle 9"/>
            <p:cNvSpPr>
              <a:spLocks noChangeArrowheads="1"/>
            </p:cNvSpPr>
            <p:nvPr/>
          </p:nvSpPr>
          <p:spPr bwMode="auto">
            <a:xfrm>
              <a:off x="0" y="1824"/>
              <a:ext cx="353" cy="26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hlink"/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000000"/>
                </a:solidFill>
              </a:endParaRPr>
            </a:p>
          </p:txBody>
        </p:sp>
        <p:sp>
          <p:nvSpPr>
            <p:cNvPr id="137226" name="Rectangle 10"/>
            <p:cNvSpPr>
              <a:spLocks noChangeArrowheads="1"/>
            </p:cNvSpPr>
            <p:nvPr/>
          </p:nvSpPr>
          <p:spPr bwMode="auto">
            <a:xfrm>
              <a:off x="400" y="1536"/>
              <a:ext cx="20" cy="663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000000"/>
                </a:solidFill>
              </a:endParaRPr>
            </a:p>
          </p:txBody>
        </p:sp>
        <p:sp>
          <p:nvSpPr>
            <p:cNvPr id="137227" name="Rectangle 11"/>
            <p:cNvSpPr>
              <a:spLocks noChangeArrowheads="1"/>
            </p:cNvSpPr>
            <p:nvPr/>
          </p:nvSpPr>
          <p:spPr bwMode="auto">
            <a:xfrm flipV="1">
              <a:off x="199" y="2054"/>
              <a:ext cx="5476" cy="35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000000"/>
                </a:solidFill>
              </a:endParaRPr>
            </a:p>
          </p:txBody>
        </p:sp>
      </p:grpSp>
      <p:sp>
        <p:nvSpPr>
          <p:cNvPr id="137228" name="Rectangle 12"/>
          <p:cNvSpPr>
            <a:spLocks noGrp="1" noChangeArrowheads="1"/>
          </p:cNvSpPr>
          <p:nvPr>
            <p:ph type="ctrTitle"/>
          </p:nvPr>
        </p:nvSpPr>
        <p:spPr>
          <a:xfrm>
            <a:off x="990600" y="1676400"/>
            <a:ext cx="7772400" cy="1462088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ru-RU" noProof="0" smtClean="0"/>
              <a:t>Образец заголовка</a:t>
            </a:r>
          </a:p>
        </p:txBody>
      </p:sp>
      <p:sp>
        <p:nvSpPr>
          <p:cNvPr id="137229" name="Rectangle 1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pPr lvl="0"/>
            <a:r>
              <a:rPr lang="ru-RU" noProof="0" smtClean="0"/>
              <a:t>Образец подзаголовка</a:t>
            </a:r>
          </a:p>
        </p:txBody>
      </p:sp>
      <p:sp>
        <p:nvSpPr>
          <p:cNvPr id="137230" name="Rectangle 14"/>
          <p:cNvSpPr>
            <a:spLocks noGrp="1" noChangeArrowheads="1"/>
          </p:cNvSpPr>
          <p:nvPr>
            <p:ph type="dt" sz="half" idx="2"/>
          </p:nvPr>
        </p:nvSpPr>
        <p:spPr>
          <a:xfrm>
            <a:off x="990600" y="6248400"/>
            <a:ext cx="1905000" cy="45720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DF9C9271-CF98-4FCA-BFC1-BD4DF6AC5C6E}" type="datetime1">
              <a:rPr lang="ru-RU">
                <a:solidFill>
                  <a:srgbClr val="1C1C1C"/>
                </a:solidFill>
              </a:rPr>
              <a:pPr/>
              <a:t>17.06.2014</a:t>
            </a:fld>
            <a:endParaRPr lang="ru-RU">
              <a:solidFill>
                <a:srgbClr val="1C1C1C"/>
              </a:solidFill>
            </a:endParaRPr>
          </a:p>
        </p:txBody>
      </p:sp>
      <p:sp>
        <p:nvSpPr>
          <p:cNvPr id="137231" name="Rectangle 15"/>
          <p:cNvSpPr>
            <a:spLocks noGrp="1" noChangeArrowheads="1"/>
          </p:cNvSpPr>
          <p:nvPr>
            <p:ph type="ftr" sz="quarter" idx="3"/>
          </p:nvPr>
        </p:nvSpPr>
        <p:spPr>
          <a:xfrm>
            <a:off x="3429000" y="6248400"/>
            <a:ext cx="2895600" cy="45720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endParaRPr lang="ru-RU">
              <a:solidFill>
                <a:srgbClr val="1C1C1C"/>
              </a:solidFill>
            </a:endParaRPr>
          </a:p>
        </p:txBody>
      </p:sp>
      <p:sp>
        <p:nvSpPr>
          <p:cNvPr id="137232" name="Rectangle 1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858000" y="6248400"/>
            <a:ext cx="1905000" cy="45720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925E5B2F-0275-48B6-A40B-87C484A88474}" type="slidenum">
              <a:rPr lang="ru-RU">
                <a:solidFill>
                  <a:srgbClr val="1C1C1C"/>
                </a:solidFill>
              </a:rPr>
              <a:pPr/>
              <a:t>‹#›</a:t>
            </a:fld>
            <a:endParaRPr lang="ru-RU">
              <a:solidFill>
                <a:srgbClr val="1C1C1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1977870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899F058-0CEF-4E17-A2C7-2B2E63E3DB0B}" type="datetime1">
              <a:rPr lang="ru-RU">
                <a:solidFill>
                  <a:srgbClr val="000000"/>
                </a:solidFill>
              </a:rPr>
              <a:pPr/>
              <a:t>17.06.2014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FD07D8D-1A5A-49D1-89B3-F114D23D424A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124892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09FC46E-F752-48BF-B04D-924D816F74FB}" type="datetime1">
              <a:rPr lang="ru-RU">
                <a:solidFill>
                  <a:srgbClr val="000000"/>
                </a:solidFill>
              </a:rPr>
              <a:pPr/>
              <a:t>17.06.2014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DD8E101-C0F5-48B5-9E7B-C331BD23F9DF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73763674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F3E05BA-6ABC-4E3C-A90C-43737DCF7B92}" type="datetime1">
              <a:rPr lang="ru-RU">
                <a:solidFill>
                  <a:srgbClr val="000000"/>
                </a:solidFill>
              </a:rPr>
              <a:pPr/>
              <a:t>17.06.2014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BBEB790-3CF3-4054-B8FA-263A103EA385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94206998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182688" y="2017713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145088" y="2017713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33F4A60-D4EC-42FC-AACE-482C8F05CCAF}" type="datetime1">
              <a:rPr lang="ru-RU">
                <a:solidFill>
                  <a:srgbClr val="000000"/>
                </a:solidFill>
              </a:rPr>
              <a:pPr/>
              <a:t>17.06.2014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5E878EB-5B55-4D48-B63A-C2770188E7CF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09006770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5BA40C7-BE60-4D59-9AC0-544A343CD63D}" type="datetime1">
              <a:rPr lang="ru-RU">
                <a:solidFill>
                  <a:srgbClr val="000000"/>
                </a:solidFill>
              </a:rPr>
              <a:pPr/>
              <a:t>17.06.2014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171C4F5-BF77-4869-9422-33B7FB3BD56A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26335413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A25292F-56F6-417B-900C-70E9D9A66DD0}" type="datetime1">
              <a:rPr lang="ru-RU">
                <a:solidFill>
                  <a:srgbClr val="000000"/>
                </a:solidFill>
              </a:rPr>
              <a:pPr/>
              <a:t>17.06.2014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5CE1CA2-42F6-4658-AF98-E9562658AB1F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16963423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F5BB4AC-0882-45E3-BF58-B5C4AE8B7521}" type="datetime1">
              <a:rPr lang="ru-RU">
                <a:solidFill>
                  <a:srgbClr val="000000"/>
                </a:solidFill>
              </a:rPr>
              <a:pPr/>
              <a:t>17.06.2014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64CC53A-DC5D-4E7E-B43F-2266C6A3846F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87323439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09FC46E-F752-48BF-B04D-924D816F74FB}" type="datetime1">
              <a:rPr lang="ru-RU">
                <a:solidFill>
                  <a:srgbClr val="000000"/>
                </a:solidFill>
              </a:rPr>
              <a:pPr/>
              <a:t>17.06.2014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DD8E101-C0F5-48B5-9E7B-C331BD23F9DF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94082794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D68D2B6-5263-48F5-851A-35693A9862B9}" type="datetime1">
              <a:rPr lang="ru-RU">
                <a:solidFill>
                  <a:srgbClr val="000000"/>
                </a:solidFill>
              </a:rPr>
              <a:pPr/>
              <a:t>17.06.2014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3DB9872-FCA8-4C68-B7D9-412C5689723F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4648221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16C35C3-E166-4BA6-99FB-017A136D055B}" type="datetime1">
              <a:rPr lang="ru-RU">
                <a:solidFill>
                  <a:srgbClr val="000000"/>
                </a:solidFill>
              </a:rPr>
              <a:pPr/>
              <a:t>17.06.2014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8666048-B18D-4874-AC26-1FD94EEDA15E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23966323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004050" y="214313"/>
            <a:ext cx="1951038" cy="59182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50938" y="214313"/>
            <a:ext cx="5700712" cy="59182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67B3FB6-9F33-44B7-95E6-DE4356A5E310}" type="datetime1">
              <a:rPr lang="ru-RU">
                <a:solidFill>
                  <a:srgbClr val="000000"/>
                </a:solidFill>
              </a:rPr>
              <a:pPr/>
              <a:t>17.06.2014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2DF07E5-7D7A-4D63-9F73-7A4D7B4E0FD2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12732077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7218" name="Group 2"/>
          <p:cNvGrpSpPr>
            <a:grpSpLocks/>
          </p:cNvGrpSpPr>
          <p:nvPr/>
        </p:nvGrpSpPr>
        <p:grpSpPr bwMode="auto">
          <a:xfrm>
            <a:off x="0" y="2438400"/>
            <a:ext cx="9009063" cy="1052513"/>
            <a:chOff x="0" y="1536"/>
            <a:chExt cx="5675" cy="663"/>
          </a:xfrm>
        </p:grpSpPr>
        <p:grpSp>
          <p:nvGrpSpPr>
            <p:cNvPr id="137219" name="Group 3"/>
            <p:cNvGrpSpPr>
              <a:grpSpLocks/>
            </p:cNvGrpSpPr>
            <p:nvPr/>
          </p:nvGrpSpPr>
          <p:grpSpPr bwMode="auto">
            <a:xfrm>
              <a:off x="183" y="1604"/>
              <a:ext cx="448" cy="299"/>
              <a:chOff x="720" y="336"/>
              <a:chExt cx="624" cy="432"/>
            </a:xfrm>
          </p:grpSpPr>
          <p:sp>
            <p:nvSpPr>
              <p:cNvPr id="137220" name="Rectangle 4"/>
              <p:cNvSpPr>
                <a:spLocks noChangeArrowheads="1"/>
              </p:cNvSpPr>
              <p:nvPr/>
            </p:nvSpPr>
            <p:spPr bwMode="auto">
              <a:xfrm>
                <a:off x="720" y="336"/>
                <a:ext cx="384" cy="432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37221" name="Rectangle 5"/>
              <p:cNvSpPr>
                <a:spLocks noChangeArrowheads="1"/>
              </p:cNvSpPr>
              <p:nvPr/>
            </p:nvSpPr>
            <p:spPr bwMode="auto">
              <a:xfrm>
                <a:off x="1056" y="336"/>
                <a:ext cx="288" cy="432"/>
              </a:xfrm>
              <a:prstGeom prst="rect">
                <a:avLst/>
              </a:prstGeom>
              <a:gradFill rotWithShape="0">
                <a:gsLst>
                  <a:gs pos="0">
                    <a:schemeClr val="folHlink"/>
                  </a:gs>
                  <a:gs pos="100000">
                    <a:schemeClr val="bg1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137222" name="Group 6"/>
            <p:cNvGrpSpPr>
              <a:grpSpLocks/>
            </p:cNvGrpSpPr>
            <p:nvPr/>
          </p:nvGrpSpPr>
          <p:grpSpPr bwMode="auto">
            <a:xfrm>
              <a:off x="261" y="1870"/>
              <a:ext cx="465" cy="299"/>
              <a:chOff x="912" y="2640"/>
              <a:chExt cx="672" cy="432"/>
            </a:xfrm>
          </p:grpSpPr>
          <p:sp>
            <p:nvSpPr>
              <p:cNvPr id="137223" name="Rectangle 7"/>
              <p:cNvSpPr>
                <a:spLocks noChangeArrowheads="1"/>
              </p:cNvSpPr>
              <p:nvPr/>
            </p:nvSpPr>
            <p:spPr bwMode="auto">
              <a:xfrm>
                <a:off x="912" y="2640"/>
                <a:ext cx="384" cy="432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37224" name="Rectangle 8"/>
              <p:cNvSpPr>
                <a:spLocks noChangeArrowheads="1"/>
              </p:cNvSpPr>
              <p:nvPr/>
            </p:nvSpPr>
            <p:spPr bwMode="auto">
              <a:xfrm>
                <a:off x="1248" y="2640"/>
                <a:ext cx="336" cy="432"/>
              </a:xfrm>
              <a:prstGeom prst="rect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000000"/>
                  </a:solidFill>
                </a:endParaRPr>
              </a:p>
            </p:txBody>
          </p:sp>
        </p:grpSp>
        <p:sp>
          <p:nvSpPr>
            <p:cNvPr id="137225" name="Rectangle 9"/>
            <p:cNvSpPr>
              <a:spLocks noChangeArrowheads="1"/>
            </p:cNvSpPr>
            <p:nvPr/>
          </p:nvSpPr>
          <p:spPr bwMode="auto">
            <a:xfrm>
              <a:off x="0" y="1824"/>
              <a:ext cx="353" cy="26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hlink"/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000000"/>
                </a:solidFill>
              </a:endParaRPr>
            </a:p>
          </p:txBody>
        </p:sp>
        <p:sp>
          <p:nvSpPr>
            <p:cNvPr id="137226" name="Rectangle 10"/>
            <p:cNvSpPr>
              <a:spLocks noChangeArrowheads="1"/>
            </p:cNvSpPr>
            <p:nvPr/>
          </p:nvSpPr>
          <p:spPr bwMode="auto">
            <a:xfrm>
              <a:off x="400" y="1536"/>
              <a:ext cx="20" cy="663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000000"/>
                </a:solidFill>
              </a:endParaRPr>
            </a:p>
          </p:txBody>
        </p:sp>
        <p:sp>
          <p:nvSpPr>
            <p:cNvPr id="137227" name="Rectangle 11"/>
            <p:cNvSpPr>
              <a:spLocks noChangeArrowheads="1"/>
            </p:cNvSpPr>
            <p:nvPr/>
          </p:nvSpPr>
          <p:spPr bwMode="auto">
            <a:xfrm flipV="1">
              <a:off x="199" y="2054"/>
              <a:ext cx="5476" cy="35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000000"/>
                </a:solidFill>
              </a:endParaRPr>
            </a:p>
          </p:txBody>
        </p:sp>
      </p:grpSp>
      <p:sp>
        <p:nvSpPr>
          <p:cNvPr id="137228" name="Rectangle 12"/>
          <p:cNvSpPr>
            <a:spLocks noGrp="1" noChangeArrowheads="1"/>
          </p:cNvSpPr>
          <p:nvPr>
            <p:ph type="ctrTitle"/>
          </p:nvPr>
        </p:nvSpPr>
        <p:spPr>
          <a:xfrm>
            <a:off x="990600" y="1676400"/>
            <a:ext cx="7772400" cy="1462088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ru-RU" noProof="0" smtClean="0"/>
              <a:t>Образец заголовка</a:t>
            </a:r>
          </a:p>
        </p:txBody>
      </p:sp>
      <p:sp>
        <p:nvSpPr>
          <p:cNvPr id="137229" name="Rectangle 1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pPr lvl="0"/>
            <a:r>
              <a:rPr lang="ru-RU" noProof="0" smtClean="0"/>
              <a:t>Образец подзаголовка</a:t>
            </a:r>
          </a:p>
        </p:txBody>
      </p:sp>
      <p:sp>
        <p:nvSpPr>
          <p:cNvPr id="137230" name="Rectangle 14"/>
          <p:cNvSpPr>
            <a:spLocks noGrp="1" noChangeArrowheads="1"/>
          </p:cNvSpPr>
          <p:nvPr>
            <p:ph type="dt" sz="half" idx="2"/>
          </p:nvPr>
        </p:nvSpPr>
        <p:spPr>
          <a:xfrm>
            <a:off x="990600" y="6248400"/>
            <a:ext cx="1905000" cy="45720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DF9C9271-CF98-4FCA-BFC1-BD4DF6AC5C6E}" type="datetime1">
              <a:rPr lang="ru-RU">
                <a:solidFill>
                  <a:srgbClr val="1C1C1C"/>
                </a:solidFill>
              </a:rPr>
              <a:pPr/>
              <a:t>17.06.2014</a:t>
            </a:fld>
            <a:endParaRPr lang="ru-RU">
              <a:solidFill>
                <a:srgbClr val="1C1C1C"/>
              </a:solidFill>
            </a:endParaRPr>
          </a:p>
        </p:txBody>
      </p:sp>
      <p:sp>
        <p:nvSpPr>
          <p:cNvPr id="137231" name="Rectangle 15"/>
          <p:cNvSpPr>
            <a:spLocks noGrp="1" noChangeArrowheads="1"/>
          </p:cNvSpPr>
          <p:nvPr>
            <p:ph type="ftr" sz="quarter" idx="3"/>
          </p:nvPr>
        </p:nvSpPr>
        <p:spPr>
          <a:xfrm>
            <a:off x="3429000" y="6248400"/>
            <a:ext cx="2895600" cy="45720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endParaRPr lang="ru-RU">
              <a:solidFill>
                <a:srgbClr val="1C1C1C"/>
              </a:solidFill>
            </a:endParaRPr>
          </a:p>
        </p:txBody>
      </p:sp>
      <p:sp>
        <p:nvSpPr>
          <p:cNvPr id="137232" name="Rectangle 1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858000" y="6248400"/>
            <a:ext cx="1905000" cy="45720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925E5B2F-0275-48B6-A40B-87C484A88474}" type="slidenum">
              <a:rPr lang="ru-RU">
                <a:solidFill>
                  <a:srgbClr val="1C1C1C"/>
                </a:solidFill>
              </a:rPr>
              <a:pPr/>
              <a:t>‹#›</a:t>
            </a:fld>
            <a:endParaRPr lang="ru-RU">
              <a:solidFill>
                <a:srgbClr val="1C1C1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445208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D68D2B6-5263-48F5-851A-35693A9862B9}" type="datetime1">
              <a:rPr lang="ru-RU">
                <a:solidFill>
                  <a:srgbClr val="000000"/>
                </a:solidFill>
              </a:rPr>
              <a:pPr/>
              <a:t>17.06.2014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3DB9872-FCA8-4C68-B7D9-412C5689723F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96291250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899F058-0CEF-4E17-A2C7-2B2E63E3DB0B}" type="datetime1">
              <a:rPr lang="ru-RU">
                <a:solidFill>
                  <a:srgbClr val="000000"/>
                </a:solidFill>
              </a:rPr>
              <a:pPr/>
              <a:t>17.06.2014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FD07D8D-1A5A-49D1-89B3-F114D23D424A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81696482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F3E05BA-6ABC-4E3C-A90C-43737DCF7B92}" type="datetime1">
              <a:rPr lang="ru-RU">
                <a:solidFill>
                  <a:srgbClr val="000000"/>
                </a:solidFill>
              </a:rPr>
              <a:pPr/>
              <a:t>17.06.2014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BBEB790-3CF3-4054-B8FA-263A103EA385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41081024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182688" y="2017713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145088" y="2017713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33F4A60-D4EC-42FC-AACE-482C8F05CCAF}" type="datetime1">
              <a:rPr lang="ru-RU">
                <a:solidFill>
                  <a:srgbClr val="000000"/>
                </a:solidFill>
              </a:rPr>
              <a:pPr/>
              <a:t>17.06.2014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5E878EB-5B55-4D48-B63A-C2770188E7CF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21522305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5BA40C7-BE60-4D59-9AC0-544A343CD63D}" type="datetime1">
              <a:rPr lang="ru-RU">
                <a:solidFill>
                  <a:srgbClr val="000000"/>
                </a:solidFill>
              </a:rPr>
              <a:pPr/>
              <a:t>17.06.2014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171C4F5-BF77-4869-9422-33B7FB3BD56A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3059743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A25292F-56F6-417B-900C-70E9D9A66DD0}" type="datetime1">
              <a:rPr lang="ru-RU">
                <a:solidFill>
                  <a:srgbClr val="000000"/>
                </a:solidFill>
              </a:rPr>
              <a:pPr/>
              <a:t>17.06.2014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5CE1CA2-42F6-4658-AF98-E9562658AB1F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69729354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F5BB4AC-0882-45E3-BF58-B5C4AE8B7521}" type="datetime1">
              <a:rPr lang="ru-RU">
                <a:solidFill>
                  <a:srgbClr val="000000"/>
                </a:solidFill>
              </a:rPr>
              <a:pPr/>
              <a:t>17.06.2014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64CC53A-DC5D-4E7E-B43F-2266C6A3846F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74975436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09FC46E-F752-48BF-B04D-924D816F74FB}" type="datetime1">
              <a:rPr lang="ru-RU">
                <a:solidFill>
                  <a:srgbClr val="000000"/>
                </a:solidFill>
              </a:rPr>
              <a:pPr/>
              <a:t>17.06.2014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DD8E101-C0F5-48B5-9E7B-C331BD23F9DF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81508133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D68D2B6-5263-48F5-851A-35693A9862B9}" type="datetime1">
              <a:rPr lang="ru-RU">
                <a:solidFill>
                  <a:srgbClr val="000000"/>
                </a:solidFill>
              </a:rPr>
              <a:pPr/>
              <a:t>17.06.2014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3DB9872-FCA8-4C68-B7D9-412C5689723F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98169166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16C35C3-E166-4BA6-99FB-017A136D055B}" type="datetime1">
              <a:rPr lang="ru-RU">
                <a:solidFill>
                  <a:srgbClr val="000000"/>
                </a:solidFill>
              </a:rPr>
              <a:pPr/>
              <a:t>17.06.2014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8666048-B18D-4874-AC26-1FD94EEDA15E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39578059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004050" y="214313"/>
            <a:ext cx="1951038" cy="59182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50938" y="214313"/>
            <a:ext cx="5700712" cy="59182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67B3FB6-9F33-44B7-95E6-DE4356A5E310}" type="datetime1">
              <a:rPr lang="ru-RU">
                <a:solidFill>
                  <a:srgbClr val="000000"/>
                </a:solidFill>
              </a:rPr>
              <a:pPr/>
              <a:t>17.06.2014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2DF07E5-7D7A-4D63-9F73-7A4D7B4E0FD2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026436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7.xml"/><Relationship Id="rId3" Type="http://schemas.openxmlformats.org/officeDocument/2006/relationships/slideLayout" Target="../slideLayouts/slideLayout102.xml"/><Relationship Id="rId7" Type="http://schemas.openxmlformats.org/officeDocument/2006/relationships/slideLayout" Target="../slideLayouts/slideLayout106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101.xml"/><Relationship Id="rId1" Type="http://schemas.openxmlformats.org/officeDocument/2006/relationships/slideLayout" Target="../slideLayouts/slideLayout100.xml"/><Relationship Id="rId6" Type="http://schemas.openxmlformats.org/officeDocument/2006/relationships/slideLayout" Target="../slideLayouts/slideLayout105.xml"/><Relationship Id="rId11" Type="http://schemas.openxmlformats.org/officeDocument/2006/relationships/slideLayout" Target="../slideLayouts/slideLayout110.xml"/><Relationship Id="rId5" Type="http://schemas.openxmlformats.org/officeDocument/2006/relationships/slideLayout" Target="../slideLayouts/slideLayout104.xml"/><Relationship Id="rId10" Type="http://schemas.openxmlformats.org/officeDocument/2006/relationships/slideLayout" Target="../slideLayouts/slideLayout109.xml"/><Relationship Id="rId4" Type="http://schemas.openxmlformats.org/officeDocument/2006/relationships/slideLayout" Target="../slideLayouts/slideLayout103.xml"/><Relationship Id="rId9" Type="http://schemas.openxmlformats.org/officeDocument/2006/relationships/slideLayout" Target="../slideLayouts/slideLayout108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8.xml"/><Relationship Id="rId3" Type="http://schemas.openxmlformats.org/officeDocument/2006/relationships/slideLayout" Target="../slideLayouts/slideLayout113.xml"/><Relationship Id="rId7" Type="http://schemas.openxmlformats.org/officeDocument/2006/relationships/slideLayout" Target="../slideLayouts/slideLayout117.xml"/><Relationship Id="rId12" Type="http://schemas.openxmlformats.org/officeDocument/2006/relationships/theme" Target="../theme/theme11.xml"/><Relationship Id="rId2" Type="http://schemas.openxmlformats.org/officeDocument/2006/relationships/slideLayout" Target="../slideLayouts/slideLayout112.xml"/><Relationship Id="rId1" Type="http://schemas.openxmlformats.org/officeDocument/2006/relationships/slideLayout" Target="../slideLayouts/slideLayout111.xml"/><Relationship Id="rId6" Type="http://schemas.openxmlformats.org/officeDocument/2006/relationships/slideLayout" Target="../slideLayouts/slideLayout116.xml"/><Relationship Id="rId11" Type="http://schemas.openxmlformats.org/officeDocument/2006/relationships/slideLayout" Target="../slideLayouts/slideLayout121.xml"/><Relationship Id="rId5" Type="http://schemas.openxmlformats.org/officeDocument/2006/relationships/slideLayout" Target="../slideLayouts/slideLayout115.xml"/><Relationship Id="rId10" Type="http://schemas.openxmlformats.org/officeDocument/2006/relationships/slideLayout" Target="../slideLayouts/slideLayout120.xml"/><Relationship Id="rId4" Type="http://schemas.openxmlformats.org/officeDocument/2006/relationships/slideLayout" Target="../slideLayouts/slideLayout114.xml"/><Relationship Id="rId9" Type="http://schemas.openxmlformats.org/officeDocument/2006/relationships/slideLayout" Target="../slideLayouts/slideLayout119.xml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9.xml"/><Relationship Id="rId3" Type="http://schemas.openxmlformats.org/officeDocument/2006/relationships/slideLayout" Target="../slideLayouts/slideLayout124.xml"/><Relationship Id="rId7" Type="http://schemas.openxmlformats.org/officeDocument/2006/relationships/slideLayout" Target="../slideLayouts/slideLayout128.xml"/><Relationship Id="rId12" Type="http://schemas.openxmlformats.org/officeDocument/2006/relationships/theme" Target="../theme/theme12.xml"/><Relationship Id="rId2" Type="http://schemas.openxmlformats.org/officeDocument/2006/relationships/slideLayout" Target="../slideLayouts/slideLayout123.xml"/><Relationship Id="rId1" Type="http://schemas.openxmlformats.org/officeDocument/2006/relationships/slideLayout" Target="../slideLayouts/slideLayout122.xml"/><Relationship Id="rId6" Type="http://schemas.openxmlformats.org/officeDocument/2006/relationships/slideLayout" Target="../slideLayouts/slideLayout127.xml"/><Relationship Id="rId11" Type="http://schemas.openxmlformats.org/officeDocument/2006/relationships/slideLayout" Target="../slideLayouts/slideLayout132.xml"/><Relationship Id="rId5" Type="http://schemas.openxmlformats.org/officeDocument/2006/relationships/slideLayout" Target="../slideLayouts/slideLayout126.xml"/><Relationship Id="rId10" Type="http://schemas.openxmlformats.org/officeDocument/2006/relationships/slideLayout" Target="../slideLayouts/slideLayout131.xml"/><Relationship Id="rId4" Type="http://schemas.openxmlformats.org/officeDocument/2006/relationships/slideLayout" Target="../slideLayouts/slideLayout125.xml"/><Relationship Id="rId9" Type="http://schemas.openxmlformats.org/officeDocument/2006/relationships/slideLayout" Target="../slideLayouts/slideLayout130.xml"/></Relationships>
</file>

<file path=ppt/slideMasters/_rels/slideMaster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0.xml"/><Relationship Id="rId3" Type="http://schemas.openxmlformats.org/officeDocument/2006/relationships/slideLayout" Target="../slideLayouts/slideLayout135.xml"/><Relationship Id="rId7" Type="http://schemas.openxmlformats.org/officeDocument/2006/relationships/slideLayout" Target="../slideLayouts/slideLayout139.xml"/><Relationship Id="rId12" Type="http://schemas.openxmlformats.org/officeDocument/2006/relationships/theme" Target="../theme/theme13.xml"/><Relationship Id="rId2" Type="http://schemas.openxmlformats.org/officeDocument/2006/relationships/slideLayout" Target="../slideLayouts/slideLayout134.xml"/><Relationship Id="rId1" Type="http://schemas.openxmlformats.org/officeDocument/2006/relationships/slideLayout" Target="../slideLayouts/slideLayout133.xml"/><Relationship Id="rId6" Type="http://schemas.openxmlformats.org/officeDocument/2006/relationships/slideLayout" Target="../slideLayouts/slideLayout138.xml"/><Relationship Id="rId11" Type="http://schemas.openxmlformats.org/officeDocument/2006/relationships/slideLayout" Target="../slideLayouts/slideLayout143.xml"/><Relationship Id="rId5" Type="http://schemas.openxmlformats.org/officeDocument/2006/relationships/slideLayout" Target="../slideLayouts/slideLayout137.xml"/><Relationship Id="rId10" Type="http://schemas.openxmlformats.org/officeDocument/2006/relationships/slideLayout" Target="../slideLayouts/slideLayout142.xml"/><Relationship Id="rId4" Type="http://schemas.openxmlformats.org/officeDocument/2006/relationships/slideLayout" Target="../slideLayouts/slideLayout136.xml"/><Relationship Id="rId9" Type="http://schemas.openxmlformats.org/officeDocument/2006/relationships/slideLayout" Target="../slideLayouts/slideLayout141.xml"/></Relationships>
</file>

<file path=ppt/slideMasters/_rels/slideMaster1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1.xml"/><Relationship Id="rId3" Type="http://schemas.openxmlformats.org/officeDocument/2006/relationships/slideLayout" Target="../slideLayouts/slideLayout146.xml"/><Relationship Id="rId7" Type="http://schemas.openxmlformats.org/officeDocument/2006/relationships/slideLayout" Target="../slideLayouts/slideLayout150.xml"/><Relationship Id="rId12" Type="http://schemas.openxmlformats.org/officeDocument/2006/relationships/theme" Target="../theme/theme14.xml"/><Relationship Id="rId2" Type="http://schemas.openxmlformats.org/officeDocument/2006/relationships/slideLayout" Target="../slideLayouts/slideLayout145.xml"/><Relationship Id="rId1" Type="http://schemas.openxmlformats.org/officeDocument/2006/relationships/slideLayout" Target="../slideLayouts/slideLayout144.xml"/><Relationship Id="rId6" Type="http://schemas.openxmlformats.org/officeDocument/2006/relationships/slideLayout" Target="../slideLayouts/slideLayout149.xml"/><Relationship Id="rId11" Type="http://schemas.openxmlformats.org/officeDocument/2006/relationships/slideLayout" Target="../slideLayouts/slideLayout154.xml"/><Relationship Id="rId5" Type="http://schemas.openxmlformats.org/officeDocument/2006/relationships/slideLayout" Target="../slideLayouts/slideLayout148.xml"/><Relationship Id="rId10" Type="http://schemas.openxmlformats.org/officeDocument/2006/relationships/slideLayout" Target="../slideLayouts/slideLayout153.xml"/><Relationship Id="rId4" Type="http://schemas.openxmlformats.org/officeDocument/2006/relationships/slideLayout" Target="../slideLayouts/slideLayout147.xml"/><Relationship Id="rId9" Type="http://schemas.openxmlformats.org/officeDocument/2006/relationships/slideLayout" Target="../slideLayouts/slideLayout152.xml"/></Relationships>
</file>

<file path=ppt/slideMasters/_rels/slideMaster1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2.xml"/><Relationship Id="rId3" Type="http://schemas.openxmlformats.org/officeDocument/2006/relationships/slideLayout" Target="../slideLayouts/slideLayout157.xml"/><Relationship Id="rId7" Type="http://schemas.openxmlformats.org/officeDocument/2006/relationships/slideLayout" Target="../slideLayouts/slideLayout161.xml"/><Relationship Id="rId12" Type="http://schemas.openxmlformats.org/officeDocument/2006/relationships/theme" Target="../theme/theme15.xml"/><Relationship Id="rId2" Type="http://schemas.openxmlformats.org/officeDocument/2006/relationships/slideLayout" Target="../slideLayouts/slideLayout156.xml"/><Relationship Id="rId1" Type="http://schemas.openxmlformats.org/officeDocument/2006/relationships/slideLayout" Target="../slideLayouts/slideLayout155.xml"/><Relationship Id="rId6" Type="http://schemas.openxmlformats.org/officeDocument/2006/relationships/slideLayout" Target="../slideLayouts/slideLayout160.xml"/><Relationship Id="rId11" Type="http://schemas.openxmlformats.org/officeDocument/2006/relationships/slideLayout" Target="../slideLayouts/slideLayout165.xml"/><Relationship Id="rId5" Type="http://schemas.openxmlformats.org/officeDocument/2006/relationships/slideLayout" Target="../slideLayouts/slideLayout159.xml"/><Relationship Id="rId10" Type="http://schemas.openxmlformats.org/officeDocument/2006/relationships/slideLayout" Target="../slideLayouts/slideLayout164.xml"/><Relationship Id="rId4" Type="http://schemas.openxmlformats.org/officeDocument/2006/relationships/slideLayout" Target="../slideLayouts/slideLayout158.xml"/><Relationship Id="rId9" Type="http://schemas.openxmlformats.org/officeDocument/2006/relationships/slideLayout" Target="../slideLayouts/slideLayout163.xml"/></Relationships>
</file>

<file path=ppt/slideMasters/_rels/slideMaster1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3.xml"/><Relationship Id="rId3" Type="http://schemas.openxmlformats.org/officeDocument/2006/relationships/slideLayout" Target="../slideLayouts/slideLayout168.xml"/><Relationship Id="rId7" Type="http://schemas.openxmlformats.org/officeDocument/2006/relationships/slideLayout" Target="../slideLayouts/slideLayout172.xml"/><Relationship Id="rId12" Type="http://schemas.openxmlformats.org/officeDocument/2006/relationships/theme" Target="../theme/theme16.xml"/><Relationship Id="rId2" Type="http://schemas.openxmlformats.org/officeDocument/2006/relationships/slideLayout" Target="../slideLayouts/slideLayout167.xml"/><Relationship Id="rId1" Type="http://schemas.openxmlformats.org/officeDocument/2006/relationships/slideLayout" Target="../slideLayouts/slideLayout166.xml"/><Relationship Id="rId6" Type="http://schemas.openxmlformats.org/officeDocument/2006/relationships/slideLayout" Target="../slideLayouts/slideLayout171.xml"/><Relationship Id="rId11" Type="http://schemas.openxmlformats.org/officeDocument/2006/relationships/slideLayout" Target="../slideLayouts/slideLayout176.xml"/><Relationship Id="rId5" Type="http://schemas.openxmlformats.org/officeDocument/2006/relationships/slideLayout" Target="../slideLayouts/slideLayout170.xml"/><Relationship Id="rId10" Type="http://schemas.openxmlformats.org/officeDocument/2006/relationships/slideLayout" Target="../slideLayouts/slideLayout175.xml"/><Relationship Id="rId4" Type="http://schemas.openxmlformats.org/officeDocument/2006/relationships/slideLayout" Target="../slideLayouts/slideLayout169.xml"/><Relationship Id="rId9" Type="http://schemas.openxmlformats.org/officeDocument/2006/relationships/slideLayout" Target="../slideLayouts/slideLayout174.xml"/></Relationships>
</file>

<file path=ppt/slideMasters/_rels/slideMaster1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4.xml"/><Relationship Id="rId3" Type="http://schemas.openxmlformats.org/officeDocument/2006/relationships/slideLayout" Target="../slideLayouts/slideLayout179.xml"/><Relationship Id="rId7" Type="http://schemas.openxmlformats.org/officeDocument/2006/relationships/slideLayout" Target="../slideLayouts/slideLayout183.xml"/><Relationship Id="rId12" Type="http://schemas.openxmlformats.org/officeDocument/2006/relationships/theme" Target="../theme/theme17.xml"/><Relationship Id="rId2" Type="http://schemas.openxmlformats.org/officeDocument/2006/relationships/slideLayout" Target="../slideLayouts/slideLayout178.xml"/><Relationship Id="rId1" Type="http://schemas.openxmlformats.org/officeDocument/2006/relationships/slideLayout" Target="../slideLayouts/slideLayout177.xml"/><Relationship Id="rId6" Type="http://schemas.openxmlformats.org/officeDocument/2006/relationships/slideLayout" Target="../slideLayouts/slideLayout182.xml"/><Relationship Id="rId11" Type="http://schemas.openxmlformats.org/officeDocument/2006/relationships/slideLayout" Target="../slideLayouts/slideLayout187.xml"/><Relationship Id="rId5" Type="http://schemas.openxmlformats.org/officeDocument/2006/relationships/slideLayout" Target="../slideLayouts/slideLayout181.xml"/><Relationship Id="rId10" Type="http://schemas.openxmlformats.org/officeDocument/2006/relationships/slideLayout" Target="../slideLayouts/slideLayout186.xml"/><Relationship Id="rId4" Type="http://schemas.openxmlformats.org/officeDocument/2006/relationships/slideLayout" Target="../slideLayouts/slideLayout180.xml"/><Relationship Id="rId9" Type="http://schemas.openxmlformats.org/officeDocument/2006/relationships/slideLayout" Target="../slideLayouts/slideLayout185.xml"/></Relationships>
</file>

<file path=ppt/slideMasters/_rels/slideMaster1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5.xml"/><Relationship Id="rId3" Type="http://schemas.openxmlformats.org/officeDocument/2006/relationships/slideLayout" Target="../slideLayouts/slideLayout190.xml"/><Relationship Id="rId7" Type="http://schemas.openxmlformats.org/officeDocument/2006/relationships/slideLayout" Target="../slideLayouts/slideLayout194.xml"/><Relationship Id="rId12" Type="http://schemas.openxmlformats.org/officeDocument/2006/relationships/theme" Target="../theme/theme18.xml"/><Relationship Id="rId2" Type="http://schemas.openxmlformats.org/officeDocument/2006/relationships/slideLayout" Target="../slideLayouts/slideLayout189.xml"/><Relationship Id="rId1" Type="http://schemas.openxmlformats.org/officeDocument/2006/relationships/slideLayout" Target="../slideLayouts/slideLayout188.xml"/><Relationship Id="rId6" Type="http://schemas.openxmlformats.org/officeDocument/2006/relationships/slideLayout" Target="../slideLayouts/slideLayout193.xml"/><Relationship Id="rId11" Type="http://schemas.openxmlformats.org/officeDocument/2006/relationships/slideLayout" Target="../slideLayouts/slideLayout198.xml"/><Relationship Id="rId5" Type="http://schemas.openxmlformats.org/officeDocument/2006/relationships/slideLayout" Target="../slideLayouts/slideLayout192.xml"/><Relationship Id="rId10" Type="http://schemas.openxmlformats.org/officeDocument/2006/relationships/slideLayout" Target="../slideLayouts/slideLayout197.xml"/><Relationship Id="rId4" Type="http://schemas.openxmlformats.org/officeDocument/2006/relationships/slideLayout" Target="../slideLayouts/slideLayout191.xml"/><Relationship Id="rId9" Type="http://schemas.openxmlformats.org/officeDocument/2006/relationships/slideLayout" Target="../slideLayouts/slideLayout196.xml"/></Relationships>
</file>

<file path=ppt/slideMasters/_rels/slideMaster1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6.xml"/><Relationship Id="rId3" Type="http://schemas.openxmlformats.org/officeDocument/2006/relationships/slideLayout" Target="../slideLayouts/slideLayout201.xml"/><Relationship Id="rId7" Type="http://schemas.openxmlformats.org/officeDocument/2006/relationships/slideLayout" Target="../slideLayouts/slideLayout205.xml"/><Relationship Id="rId12" Type="http://schemas.openxmlformats.org/officeDocument/2006/relationships/theme" Target="../theme/theme19.xml"/><Relationship Id="rId2" Type="http://schemas.openxmlformats.org/officeDocument/2006/relationships/slideLayout" Target="../slideLayouts/slideLayout200.xml"/><Relationship Id="rId1" Type="http://schemas.openxmlformats.org/officeDocument/2006/relationships/slideLayout" Target="../slideLayouts/slideLayout199.xml"/><Relationship Id="rId6" Type="http://schemas.openxmlformats.org/officeDocument/2006/relationships/slideLayout" Target="../slideLayouts/slideLayout204.xml"/><Relationship Id="rId11" Type="http://schemas.openxmlformats.org/officeDocument/2006/relationships/slideLayout" Target="../slideLayouts/slideLayout209.xml"/><Relationship Id="rId5" Type="http://schemas.openxmlformats.org/officeDocument/2006/relationships/slideLayout" Target="../slideLayouts/slideLayout203.xml"/><Relationship Id="rId10" Type="http://schemas.openxmlformats.org/officeDocument/2006/relationships/slideLayout" Target="../slideLayouts/slideLayout208.xml"/><Relationship Id="rId4" Type="http://schemas.openxmlformats.org/officeDocument/2006/relationships/slideLayout" Target="../slideLayouts/slideLayout202.xml"/><Relationship Id="rId9" Type="http://schemas.openxmlformats.org/officeDocument/2006/relationships/slideLayout" Target="../slideLayouts/slideLayout207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6.xml"/><Relationship Id="rId3" Type="http://schemas.openxmlformats.org/officeDocument/2006/relationships/slideLayout" Target="../slideLayouts/slideLayout91.xml"/><Relationship Id="rId7" Type="http://schemas.openxmlformats.org/officeDocument/2006/relationships/slideLayout" Target="../slideLayouts/slideLayout95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0.xml"/><Relationship Id="rId1" Type="http://schemas.openxmlformats.org/officeDocument/2006/relationships/slideLayout" Target="../slideLayouts/slideLayout89.xml"/><Relationship Id="rId6" Type="http://schemas.openxmlformats.org/officeDocument/2006/relationships/slideLayout" Target="../slideLayouts/slideLayout94.xml"/><Relationship Id="rId11" Type="http://schemas.openxmlformats.org/officeDocument/2006/relationships/slideLayout" Target="../slideLayouts/slideLayout99.xml"/><Relationship Id="rId5" Type="http://schemas.openxmlformats.org/officeDocument/2006/relationships/slideLayout" Target="../slideLayouts/slideLayout93.xml"/><Relationship Id="rId10" Type="http://schemas.openxmlformats.org/officeDocument/2006/relationships/slideLayout" Target="../slideLayouts/slideLayout98.xml"/><Relationship Id="rId4" Type="http://schemas.openxmlformats.org/officeDocument/2006/relationships/slideLayout" Target="../slideLayouts/slideLayout92.xml"/><Relationship Id="rId9" Type="http://schemas.openxmlformats.org/officeDocument/2006/relationships/slideLayout" Target="../slideLayouts/slideLayout9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4" name="Rectangle 2"/>
          <p:cNvSpPr>
            <a:spLocks noChangeArrowheads="1"/>
          </p:cNvSpPr>
          <p:nvPr/>
        </p:nvSpPr>
        <p:spPr bwMode="ltGray">
          <a:xfrm>
            <a:off x="417513" y="1098550"/>
            <a:ext cx="438150" cy="474663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kumimoji="1" lang="ru-RU" sz="2400" smtClean="0">
              <a:solidFill>
                <a:srgbClr val="000000"/>
              </a:solidFill>
            </a:endParaRPr>
          </a:p>
        </p:txBody>
      </p:sp>
      <p:sp>
        <p:nvSpPr>
          <p:cNvPr id="136195" name="Rectangle 3"/>
          <p:cNvSpPr>
            <a:spLocks noChangeArrowheads="1"/>
          </p:cNvSpPr>
          <p:nvPr/>
        </p:nvSpPr>
        <p:spPr bwMode="ltGray">
          <a:xfrm>
            <a:off x="800100" y="1098550"/>
            <a:ext cx="328613" cy="474663"/>
          </a:xfrm>
          <a:prstGeom prst="rect">
            <a:avLst/>
          </a:pr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kumimoji="1" lang="ru-RU" sz="2400" smtClean="0">
              <a:solidFill>
                <a:srgbClr val="000000"/>
              </a:solidFill>
            </a:endParaRPr>
          </a:p>
        </p:txBody>
      </p:sp>
      <p:sp>
        <p:nvSpPr>
          <p:cNvPr id="136196" name="Rectangle 4"/>
          <p:cNvSpPr>
            <a:spLocks noChangeArrowheads="1"/>
          </p:cNvSpPr>
          <p:nvPr/>
        </p:nvSpPr>
        <p:spPr bwMode="ltGray">
          <a:xfrm>
            <a:off x="541338" y="1520825"/>
            <a:ext cx="422275" cy="474663"/>
          </a:xfrm>
          <a:prstGeom prst="rect">
            <a:avLst/>
          </a:prstGeom>
          <a:solidFill>
            <a:schemeClr val="fol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kumimoji="1" lang="ru-RU" sz="2400" smtClean="0">
              <a:solidFill>
                <a:srgbClr val="000000"/>
              </a:solidFill>
            </a:endParaRPr>
          </a:p>
        </p:txBody>
      </p:sp>
      <p:sp>
        <p:nvSpPr>
          <p:cNvPr id="136197" name="Rectangle 5"/>
          <p:cNvSpPr>
            <a:spLocks noChangeArrowheads="1"/>
          </p:cNvSpPr>
          <p:nvPr/>
        </p:nvSpPr>
        <p:spPr bwMode="ltGray">
          <a:xfrm>
            <a:off x="911225" y="1520825"/>
            <a:ext cx="368300" cy="474663"/>
          </a:xfrm>
          <a:prstGeom prst="rect">
            <a:avLst/>
          </a:prstGeom>
          <a:gradFill rotWithShape="0">
            <a:gsLst>
              <a:gs pos="0">
                <a:schemeClr val="folHlink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kumimoji="1" lang="ru-RU" sz="2400" smtClean="0">
              <a:solidFill>
                <a:srgbClr val="000000"/>
              </a:solidFill>
            </a:endParaRPr>
          </a:p>
        </p:txBody>
      </p:sp>
      <p:sp>
        <p:nvSpPr>
          <p:cNvPr id="136198" name="Rectangle 6"/>
          <p:cNvSpPr>
            <a:spLocks noChangeArrowheads="1"/>
          </p:cNvSpPr>
          <p:nvPr/>
        </p:nvSpPr>
        <p:spPr bwMode="ltGray">
          <a:xfrm>
            <a:off x="127000" y="1447800"/>
            <a:ext cx="560388" cy="422275"/>
          </a:xfrm>
          <a:prstGeom prst="rect">
            <a:avLst/>
          </a:prstGeom>
          <a:gradFill rotWithShape="0">
            <a:gsLst>
              <a:gs pos="0">
                <a:schemeClr val="bg1"/>
              </a:gs>
              <a:gs pos="100000">
                <a:schemeClr val="hlink"/>
              </a:gs>
            </a:gsLst>
            <a:lin ang="189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kumimoji="1" lang="ru-RU" sz="2400" smtClean="0">
              <a:solidFill>
                <a:srgbClr val="000000"/>
              </a:solidFill>
            </a:endParaRPr>
          </a:p>
        </p:txBody>
      </p:sp>
      <p:sp>
        <p:nvSpPr>
          <p:cNvPr id="136199" name="Rectangle 7"/>
          <p:cNvSpPr>
            <a:spLocks noChangeArrowheads="1"/>
          </p:cNvSpPr>
          <p:nvPr/>
        </p:nvSpPr>
        <p:spPr bwMode="gray">
          <a:xfrm>
            <a:off x="762000" y="990600"/>
            <a:ext cx="31750" cy="1052513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kumimoji="1" lang="ru-RU" sz="2400" smtClean="0">
              <a:solidFill>
                <a:srgbClr val="000000"/>
              </a:solidFill>
            </a:endParaRPr>
          </a:p>
        </p:txBody>
      </p:sp>
      <p:sp>
        <p:nvSpPr>
          <p:cNvPr id="136200" name="Rectangle 8"/>
          <p:cNvSpPr>
            <a:spLocks noChangeArrowheads="1"/>
          </p:cNvSpPr>
          <p:nvPr/>
        </p:nvSpPr>
        <p:spPr bwMode="gray">
          <a:xfrm>
            <a:off x="442913" y="1781175"/>
            <a:ext cx="8226425" cy="31750"/>
          </a:xfrm>
          <a:prstGeom prst="rect">
            <a:avLst/>
          </a:prstGeom>
          <a:gradFill rotWithShape="0">
            <a:gsLst>
              <a:gs pos="0">
                <a:schemeClr val="bg2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kumimoji="1" lang="ru-RU" sz="2400" smtClean="0">
              <a:solidFill>
                <a:srgbClr val="000000"/>
              </a:solidFill>
            </a:endParaRPr>
          </a:p>
        </p:txBody>
      </p:sp>
      <p:sp>
        <p:nvSpPr>
          <p:cNvPr id="136201" name="Rectangle 9"/>
          <p:cNvSpPr>
            <a:spLocks noGrp="1" noChangeArrowheads="1"/>
          </p:cNvSpPr>
          <p:nvPr>
            <p:ph type="title"/>
          </p:nvPr>
        </p:nvSpPr>
        <p:spPr bwMode="auto">
          <a:xfrm>
            <a:off x="1150938" y="214313"/>
            <a:ext cx="7793037" cy="1462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36202" name="Rectangle 10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82688" y="2017713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36203" name="Rectangle 11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162050" y="6243638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12FD227F-CC8E-433B-958E-62A07683ED37}" type="datetime1">
              <a:rPr lang="ru-RU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17.06.2014</a:t>
            </a:fld>
            <a:endParaRPr lang="ru-RU" smtClean="0">
              <a:solidFill>
                <a:srgbClr val="000000"/>
              </a:solidFill>
            </a:endParaRPr>
          </a:p>
        </p:txBody>
      </p:sp>
      <p:sp>
        <p:nvSpPr>
          <p:cNvPr id="136204" name="Rectangle 1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657600" y="6243638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srgbClr val="000000"/>
              </a:solidFill>
            </a:endParaRPr>
          </a:p>
        </p:txBody>
      </p:sp>
      <p:sp>
        <p:nvSpPr>
          <p:cNvPr id="136205" name="Rectangle 1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42150" y="6243638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A0FD0B32-ADF9-4B6E-B3DD-01BED97E5639}" type="slidenum">
              <a:rPr lang="ru-RU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ru-RU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497248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hlink"/>
        </a:buClr>
        <a:buSzPct val="55000"/>
        <a:buFont typeface="Wingdings" pitchFamily="2" charset="2"/>
        <a:buChar char="n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50000"/>
        <a:buFont typeface="Wingdings" pitchFamily="2" charset="2"/>
        <a:buChar char="n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SzPct val="55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4" name="Rectangle 2"/>
          <p:cNvSpPr>
            <a:spLocks noChangeArrowheads="1"/>
          </p:cNvSpPr>
          <p:nvPr/>
        </p:nvSpPr>
        <p:spPr bwMode="ltGray">
          <a:xfrm>
            <a:off x="417513" y="1098550"/>
            <a:ext cx="438150" cy="474663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kumimoji="1" lang="ru-RU" sz="2400" smtClean="0">
              <a:solidFill>
                <a:srgbClr val="000000"/>
              </a:solidFill>
            </a:endParaRPr>
          </a:p>
        </p:txBody>
      </p:sp>
      <p:sp>
        <p:nvSpPr>
          <p:cNvPr id="136195" name="Rectangle 3"/>
          <p:cNvSpPr>
            <a:spLocks noChangeArrowheads="1"/>
          </p:cNvSpPr>
          <p:nvPr/>
        </p:nvSpPr>
        <p:spPr bwMode="ltGray">
          <a:xfrm>
            <a:off x="800100" y="1098550"/>
            <a:ext cx="328613" cy="474663"/>
          </a:xfrm>
          <a:prstGeom prst="rect">
            <a:avLst/>
          </a:pr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kumimoji="1" lang="ru-RU" sz="2400" smtClean="0">
              <a:solidFill>
                <a:srgbClr val="000000"/>
              </a:solidFill>
            </a:endParaRPr>
          </a:p>
        </p:txBody>
      </p:sp>
      <p:sp>
        <p:nvSpPr>
          <p:cNvPr id="136196" name="Rectangle 4"/>
          <p:cNvSpPr>
            <a:spLocks noChangeArrowheads="1"/>
          </p:cNvSpPr>
          <p:nvPr/>
        </p:nvSpPr>
        <p:spPr bwMode="ltGray">
          <a:xfrm>
            <a:off x="541338" y="1520825"/>
            <a:ext cx="422275" cy="474663"/>
          </a:xfrm>
          <a:prstGeom prst="rect">
            <a:avLst/>
          </a:prstGeom>
          <a:solidFill>
            <a:schemeClr val="fol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kumimoji="1" lang="ru-RU" sz="2400" smtClean="0">
              <a:solidFill>
                <a:srgbClr val="000000"/>
              </a:solidFill>
            </a:endParaRPr>
          </a:p>
        </p:txBody>
      </p:sp>
      <p:sp>
        <p:nvSpPr>
          <p:cNvPr id="136197" name="Rectangle 5"/>
          <p:cNvSpPr>
            <a:spLocks noChangeArrowheads="1"/>
          </p:cNvSpPr>
          <p:nvPr/>
        </p:nvSpPr>
        <p:spPr bwMode="ltGray">
          <a:xfrm>
            <a:off x="911225" y="1520825"/>
            <a:ext cx="368300" cy="474663"/>
          </a:xfrm>
          <a:prstGeom prst="rect">
            <a:avLst/>
          </a:prstGeom>
          <a:gradFill rotWithShape="0">
            <a:gsLst>
              <a:gs pos="0">
                <a:schemeClr val="folHlink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kumimoji="1" lang="ru-RU" sz="2400" smtClean="0">
              <a:solidFill>
                <a:srgbClr val="000000"/>
              </a:solidFill>
            </a:endParaRPr>
          </a:p>
        </p:txBody>
      </p:sp>
      <p:sp>
        <p:nvSpPr>
          <p:cNvPr id="136198" name="Rectangle 6"/>
          <p:cNvSpPr>
            <a:spLocks noChangeArrowheads="1"/>
          </p:cNvSpPr>
          <p:nvPr/>
        </p:nvSpPr>
        <p:spPr bwMode="ltGray">
          <a:xfrm>
            <a:off x="127000" y="1447800"/>
            <a:ext cx="560388" cy="422275"/>
          </a:xfrm>
          <a:prstGeom prst="rect">
            <a:avLst/>
          </a:prstGeom>
          <a:gradFill rotWithShape="0">
            <a:gsLst>
              <a:gs pos="0">
                <a:schemeClr val="bg1"/>
              </a:gs>
              <a:gs pos="100000">
                <a:schemeClr val="hlink"/>
              </a:gs>
            </a:gsLst>
            <a:lin ang="189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kumimoji="1" lang="ru-RU" sz="2400" smtClean="0">
              <a:solidFill>
                <a:srgbClr val="000000"/>
              </a:solidFill>
            </a:endParaRPr>
          </a:p>
        </p:txBody>
      </p:sp>
      <p:sp>
        <p:nvSpPr>
          <p:cNvPr id="136199" name="Rectangle 7"/>
          <p:cNvSpPr>
            <a:spLocks noChangeArrowheads="1"/>
          </p:cNvSpPr>
          <p:nvPr/>
        </p:nvSpPr>
        <p:spPr bwMode="gray">
          <a:xfrm>
            <a:off x="762000" y="990600"/>
            <a:ext cx="31750" cy="1052513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kumimoji="1" lang="ru-RU" sz="2400" smtClean="0">
              <a:solidFill>
                <a:srgbClr val="000000"/>
              </a:solidFill>
            </a:endParaRPr>
          </a:p>
        </p:txBody>
      </p:sp>
      <p:sp>
        <p:nvSpPr>
          <p:cNvPr id="136200" name="Rectangle 8"/>
          <p:cNvSpPr>
            <a:spLocks noChangeArrowheads="1"/>
          </p:cNvSpPr>
          <p:nvPr/>
        </p:nvSpPr>
        <p:spPr bwMode="gray">
          <a:xfrm>
            <a:off x="442913" y="1781175"/>
            <a:ext cx="8226425" cy="31750"/>
          </a:xfrm>
          <a:prstGeom prst="rect">
            <a:avLst/>
          </a:prstGeom>
          <a:gradFill rotWithShape="0">
            <a:gsLst>
              <a:gs pos="0">
                <a:schemeClr val="bg2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kumimoji="1" lang="ru-RU" sz="2400" smtClean="0">
              <a:solidFill>
                <a:srgbClr val="000000"/>
              </a:solidFill>
            </a:endParaRPr>
          </a:p>
        </p:txBody>
      </p:sp>
      <p:sp>
        <p:nvSpPr>
          <p:cNvPr id="136201" name="Rectangle 9"/>
          <p:cNvSpPr>
            <a:spLocks noGrp="1" noChangeArrowheads="1"/>
          </p:cNvSpPr>
          <p:nvPr>
            <p:ph type="title"/>
          </p:nvPr>
        </p:nvSpPr>
        <p:spPr bwMode="auto">
          <a:xfrm>
            <a:off x="1150938" y="214313"/>
            <a:ext cx="7793037" cy="1462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36202" name="Rectangle 10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82688" y="2017713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36203" name="Rectangle 11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162050" y="6243638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12FD227F-CC8E-433B-958E-62A07683ED37}" type="datetime1">
              <a:rPr lang="ru-RU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17.06.2014</a:t>
            </a:fld>
            <a:endParaRPr lang="ru-RU" smtClean="0">
              <a:solidFill>
                <a:srgbClr val="000000"/>
              </a:solidFill>
            </a:endParaRPr>
          </a:p>
        </p:txBody>
      </p:sp>
      <p:sp>
        <p:nvSpPr>
          <p:cNvPr id="136204" name="Rectangle 1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657600" y="6243638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srgbClr val="000000"/>
              </a:solidFill>
            </a:endParaRPr>
          </a:p>
        </p:txBody>
      </p:sp>
      <p:sp>
        <p:nvSpPr>
          <p:cNvPr id="136205" name="Rectangle 1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42150" y="6243638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A0FD0B32-ADF9-4B6E-B3DD-01BED97E5639}" type="slidenum">
              <a:rPr lang="ru-RU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ru-RU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028965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hlink"/>
        </a:buClr>
        <a:buSzPct val="55000"/>
        <a:buFont typeface="Wingdings" pitchFamily="2" charset="2"/>
        <a:buChar char="n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50000"/>
        <a:buFont typeface="Wingdings" pitchFamily="2" charset="2"/>
        <a:buChar char="n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SzPct val="55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4" name="Rectangle 2"/>
          <p:cNvSpPr>
            <a:spLocks noChangeArrowheads="1"/>
          </p:cNvSpPr>
          <p:nvPr/>
        </p:nvSpPr>
        <p:spPr bwMode="ltGray">
          <a:xfrm>
            <a:off x="417513" y="1098550"/>
            <a:ext cx="438150" cy="474663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kumimoji="1" lang="ru-RU" sz="2400" smtClean="0">
              <a:solidFill>
                <a:srgbClr val="000000"/>
              </a:solidFill>
            </a:endParaRPr>
          </a:p>
        </p:txBody>
      </p:sp>
      <p:sp>
        <p:nvSpPr>
          <p:cNvPr id="136195" name="Rectangle 3"/>
          <p:cNvSpPr>
            <a:spLocks noChangeArrowheads="1"/>
          </p:cNvSpPr>
          <p:nvPr/>
        </p:nvSpPr>
        <p:spPr bwMode="ltGray">
          <a:xfrm>
            <a:off x="800100" y="1098550"/>
            <a:ext cx="328613" cy="474663"/>
          </a:xfrm>
          <a:prstGeom prst="rect">
            <a:avLst/>
          </a:pr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kumimoji="1" lang="ru-RU" sz="2400" smtClean="0">
              <a:solidFill>
                <a:srgbClr val="000000"/>
              </a:solidFill>
            </a:endParaRPr>
          </a:p>
        </p:txBody>
      </p:sp>
      <p:sp>
        <p:nvSpPr>
          <p:cNvPr id="136196" name="Rectangle 4"/>
          <p:cNvSpPr>
            <a:spLocks noChangeArrowheads="1"/>
          </p:cNvSpPr>
          <p:nvPr/>
        </p:nvSpPr>
        <p:spPr bwMode="ltGray">
          <a:xfrm>
            <a:off x="541338" y="1520825"/>
            <a:ext cx="422275" cy="474663"/>
          </a:xfrm>
          <a:prstGeom prst="rect">
            <a:avLst/>
          </a:prstGeom>
          <a:solidFill>
            <a:schemeClr val="fol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kumimoji="1" lang="ru-RU" sz="2400" smtClean="0">
              <a:solidFill>
                <a:srgbClr val="000000"/>
              </a:solidFill>
            </a:endParaRPr>
          </a:p>
        </p:txBody>
      </p:sp>
      <p:sp>
        <p:nvSpPr>
          <p:cNvPr id="136197" name="Rectangle 5"/>
          <p:cNvSpPr>
            <a:spLocks noChangeArrowheads="1"/>
          </p:cNvSpPr>
          <p:nvPr/>
        </p:nvSpPr>
        <p:spPr bwMode="ltGray">
          <a:xfrm>
            <a:off x="911225" y="1520825"/>
            <a:ext cx="368300" cy="474663"/>
          </a:xfrm>
          <a:prstGeom prst="rect">
            <a:avLst/>
          </a:prstGeom>
          <a:gradFill rotWithShape="0">
            <a:gsLst>
              <a:gs pos="0">
                <a:schemeClr val="folHlink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kumimoji="1" lang="ru-RU" sz="2400" smtClean="0">
              <a:solidFill>
                <a:srgbClr val="000000"/>
              </a:solidFill>
            </a:endParaRPr>
          </a:p>
        </p:txBody>
      </p:sp>
      <p:sp>
        <p:nvSpPr>
          <p:cNvPr id="136198" name="Rectangle 6"/>
          <p:cNvSpPr>
            <a:spLocks noChangeArrowheads="1"/>
          </p:cNvSpPr>
          <p:nvPr/>
        </p:nvSpPr>
        <p:spPr bwMode="ltGray">
          <a:xfrm>
            <a:off x="127000" y="1447800"/>
            <a:ext cx="560388" cy="422275"/>
          </a:xfrm>
          <a:prstGeom prst="rect">
            <a:avLst/>
          </a:prstGeom>
          <a:gradFill rotWithShape="0">
            <a:gsLst>
              <a:gs pos="0">
                <a:schemeClr val="bg1"/>
              </a:gs>
              <a:gs pos="100000">
                <a:schemeClr val="hlink"/>
              </a:gs>
            </a:gsLst>
            <a:lin ang="189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kumimoji="1" lang="ru-RU" sz="2400" smtClean="0">
              <a:solidFill>
                <a:srgbClr val="000000"/>
              </a:solidFill>
            </a:endParaRPr>
          </a:p>
        </p:txBody>
      </p:sp>
      <p:sp>
        <p:nvSpPr>
          <p:cNvPr id="136199" name="Rectangle 7"/>
          <p:cNvSpPr>
            <a:spLocks noChangeArrowheads="1"/>
          </p:cNvSpPr>
          <p:nvPr/>
        </p:nvSpPr>
        <p:spPr bwMode="gray">
          <a:xfrm>
            <a:off x="762000" y="990600"/>
            <a:ext cx="31750" cy="1052513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kumimoji="1" lang="ru-RU" sz="2400" smtClean="0">
              <a:solidFill>
                <a:srgbClr val="000000"/>
              </a:solidFill>
            </a:endParaRPr>
          </a:p>
        </p:txBody>
      </p:sp>
      <p:sp>
        <p:nvSpPr>
          <p:cNvPr id="136200" name="Rectangle 8"/>
          <p:cNvSpPr>
            <a:spLocks noChangeArrowheads="1"/>
          </p:cNvSpPr>
          <p:nvPr/>
        </p:nvSpPr>
        <p:spPr bwMode="gray">
          <a:xfrm>
            <a:off x="442913" y="1781175"/>
            <a:ext cx="8226425" cy="31750"/>
          </a:xfrm>
          <a:prstGeom prst="rect">
            <a:avLst/>
          </a:prstGeom>
          <a:gradFill rotWithShape="0">
            <a:gsLst>
              <a:gs pos="0">
                <a:schemeClr val="bg2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kumimoji="1" lang="ru-RU" sz="2400" smtClean="0">
              <a:solidFill>
                <a:srgbClr val="000000"/>
              </a:solidFill>
            </a:endParaRPr>
          </a:p>
        </p:txBody>
      </p:sp>
      <p:sp>
        <p:nvSpPr>
          <p:cNvPr id="136201" name="Rectangle 9"/>
          <p:cNvSpPr>
            <a:spLocks noGrp="1" noChangeArrowheads="1"/>
          </p:cNvSpPr>
          <p:nvPr>
            <p:ph type="title"/>
          </p:nvPr>
        </p:nvSpPr>
        <p:spPr bwMode="auto">
          <a:xfrm>
            <a:off x="1150938" y="214313"/>
            <a:ext cx="7793037" cy="1462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36202" name="Rectangle 10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82688" y="2017713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36203" name="Rectangle 11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162050" y="6243638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12FD227F-CC8E-433B-958E-62A07683ED37}" type="datetime1">
              <a:rPr lang="ru-RU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17.06.2014</a:t>
            </a:fld>
            <a:endParaRPr lang="ru-RU" smtClean="0">
              <a:solidFill>
                <a:srgbClr val="000000"/>
              </a:solidFill>
            </a:endParaRPr>
          </a:p>
        </p:txBody>
      </p:sp>
      <p:sp>
        <p:nvSpPr>
          <p:cNvPr id="136204" name="Rectangle 1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657600" y="6243638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srgbClr val="000000"/>
              </a:solidFill>
            </a:endParaRPr>
          </a:p>
        </p:txBody>
      </p:sp>
      <p:sp>
        <p:nvSpPr>
          <p:cNvPr id="136205" name="Rectangle 1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42150" y="6243638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A0FD0B32-ADF9-4B6E-B3DD-01BED97E5639}" type="slidenum">
              <a:rPr lang="ru-RU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ru-RU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187887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hlink"/>
        </a:buClr>
        <a:buSzPct val="55000"/>
        <a:buFont typeface="Wingdings" pitchFamily="2" charset="2"/>
        <a:buChar char="n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50000"/>
        <a:buFont typeface="Wingdings" pitchFamily="2" charset="2"/>
        <a:buChar char="n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SzPct val="55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4" name="Rectangle 2"/>
          <p:cNvSpPr>
            <a:spLocks noChangeArrowheads="1"/>
          </p:cNvSpPr>
          <p:nvPr/>
        </p:nvSpPr>
        <p:spPr bwMode="ltGray">
          <a:xfrm>
            <a:off x="417513" y="1098550"/>
            <a:ext cx="438150" cy="474663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kumimoji="1" lang="ru-RU" sz="2400" smtClean="0">
              <a:solidFill>
                <a:srgbClr val="000000"/>
              </a:solidFill>
            </a:endParaRPr>
          </a:p>
        </p:txBody>
      </p:sp>
      <p:sp>
        <p:nvSpPr>
          <p:cNvPr id="136195" name="Rectangle 3"/>
          <p:cNvSpPr>
            <a:spLocks noChangeArrowheads="1"/>
          </p:cNvSpPr>
          <p:nvPr/>
        </p:nvSpPr>
        <p:spPr bwMode="ltGray">
          <a:xfrm>
            <a:off x="800100" y="1098550"/>
            <a:ext cx="328613" cy="474663"/>
          </a:xfrm>
          <a:prstGeom prst="rect">
            <a:avLst/>
          </a:pr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kumimoji="1" lang="ru-RU" sz="2400" smtClean="0">
              <a:solidFill>
                <a:srgbClr val="000000"/>
              </a:solidFill>
            </a:endParaRPr>
          </a:p>
        </p:txBody>
      </p:sp>
      <p:sp>
        <p:nvSpPr>
          <p:cNvPr id="136196" name="Rectangle 4"/>
          <p:cNvSpPr>
            <a:spLocks noChangeArrowheads="1"/>
          </p:cNvSpPr>
          <p:nvPr/>
        </p:nvSpPr>
        <p:spPr bwMode="ltGray">
          <a:xfrm>
            <a:off x="541338" y="1520825"/>
            <a:ext cx="422275" cy="474663"/>
          </a:xfrm>
          <a:prstGeom prst="rect">
            <a:avLst/>
          </a:prstGeom>
          <a:solidFill>
            <a:schemeClr val="fol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kumimoji="1" lang="ru-RU" sz="2400" smtClean="0">
              <a:solidFill>
                <a:srgbClr val="000000"/>
              </a:solidFill>
            </a:endParaRPr>
          </a:p>
        </p:txBody>
      </p:sp>
      <p:sp>
        <p:nvSpPr>
          <p:cNvPr id="136197" name="Rectangle 5"/>
          <p:cNvSpPr>
            <a:spLocks noChangeArrowheads="1"/>
          </p:cNvSpPr>
          <p:nvPr/>
        </p:nvSpPr>
        <p:spPr bwMode="ltGray">
          <a:xfrm>
            <a:off x="911225" y="1520825"/>
            <a:ext cx="368300" cy="474663"/>
          </a:xfrm>
          <a:prstGeom prst="rect">
            <a:avLst/>
          </a:prstGeom>
          <a:gradFill rotWithShape="0">
            <a:gsLst>
              <a:gs pos="0">
                <a:schemeClr val="folHlink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kumimoji="1" lang="ru-RU" sz="2400" smtClean="0">
              <a:solidFill>
                <a:srgbClr val="000000"/>
              </a:solidFill>
            </a:endParaRPr>
          </a:p>
        </p:txBody>
      </p:sp>
      <p:sp>
        <p:nvSpPr>
          <p:cNvPr id="136198" name="Rectangle 6"/>
          <p:cNvSpPr>
            <a:spLocks noChangeArrowheads="1"/>
          </p:cNvSpPr>
          <p:nvPr/>
        </p:nvSpPr>
        <p:spPr bwMode="ltGray">
          <a:xfrm>
            <a:off x="127000" y="1447800"/>
            <a:ext cx="560388" cy="422275"/>
          </a:xfrm>
          <a:prstGeom prst="rect">
            <a:avLst/>
          </a:prstGeom>
          <a:gradFill rotWithShape="0">
            <a:gsLst>
              <a:gs pos="0">
                <a:schemeClr val="bg1"/>
              </a:gs>
              <a:gs pos="100000">
                <a:schemeClr val="hlink"/>
              </a:gs>
            </a:gsLst>
            <a:lin ang="189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kumimoji="1" lang="ru-RU" sz="2400" smtClean="0">
              <a:solidFill>
                <a:srgbClr val="000000"/>
              </a:solidFill>
            </a:endParaRPr>
          </a:p>
        </p:txBody>
      </p:sp>
      <p:sp>
        <p:nvSpPr>
          <p:cNvPr id="136199" name="Rectangle 7"/>
          <p:cNvSpPr>
            <a:spLocks noChangeArrowheads="1"/>
          </p:cNvSpPr>
          <p:nvPr/>
        </p:nvSpPr>
        <p:spPr bwMode="gray">
          <a:xfrm>
            <a:off x="762000" y="990600"/>
            <a:ext cx="31750" cy="1052513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kumimoji="1" lang="ru-RU" sz="2400" smtClean="0">
              <a:solidFill>
                <a:srgbClr val="000000"/>
              </a:solidFill>
            </a:endParaRPr>
          </a:p>
        </p:txBody>
      </p:sp>
      <p:sp>
        <p:nvSpPr>
          <p:cNvPr id="136200" name="Rectangle 8"/>
          <p:cNvSpPr>
            <a:spLocks noChangeArrowheads="1"/>
          </p:cNvSpPr>
          <p:nvPr/>
        </p:nvSpPr>
        <p:spPr bwMode="gray">
          <a:xfrm>
            <a:off x="442913" y="1781175"/>
            <a:ext cx="8226425" cy="31750"/>
          </a:xfrm>
          <a:prstGeom prst="rect">
            <a:avLst/>
          </a:prstGeom>
          <a:gradFill rotWithShape="0">
            <a:gsLst>
              <a:gs pos="0">
                <a:schemeClr val="bg2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kumimoji="1" lang="ru-RU" sz="2400" smtClean="0">
              <a:solidFill>
                <a:srgbClr val="000000"/>
              </a:solidFill>
            </a:endParaRPr>
          </a:p>
        </p:txBody>
      </p:sp>
      <p:sp>
        <p:nvSpPr>
          <p:cNvPr id="136201" name="Rectangle 9"/>
          <p:cNvSpPr>
            <a:spLocks noGrp="1" noChangeArrowheads="1"/>
          </p:cNvSpPr>
          <p:nvPr>
            <p:ph type="title"/>
          </p:nvPr>
        </p:nvSpPr>
        <p:spPr bwMode="auto">
          <a:xfrm>
            <a:off x="1150938" y="214313"/>
            <a:ext cx="7793037" cy="1462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36202" name="Rectangle 10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82688" y="2017713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36203" name="Rectangle 11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162050" y="6243638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12FD227F-CC8E-433B-958E-62A07683ED37}" type="datetime1">
              <a:rPr lang="ru-RU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17.06.2014</a:t>
            </a:fld>
            <a:endParaRPr lang="ru-RU" smtClean="0">
              <a:solidFill>
                <a:srgbClr val="000000"/>
              </a:solidFill>
            </a:endParaRPr>
          </a:p>
        </p:txBody>
      </p:sp>
      <p:sp>
        <p:nvSpPr>
          <p:cNvPr id="136204" name="Rectangle 1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657600" y="6243638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srgbClr val="000000"/>
              </a:solidFill>
            </a:endParaRPr>
          </a:p>
        </p:txBody>
      </p:sp>
      <p:sp>
        <p:nvSpPr>
          <p:cNvPr id="136205" name="Rectangle 1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42150" y="6243638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A0FD0B32-ADF9-4B6E-B3DD-01BED97E5639}" type="slidenum">
              <a:rPr lang="ru-RU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ru-RU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878127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hlink"/>
        </a:buClr>
        <a:buSzPct val="55000"/>
        <a:buFont typeface="Wingdings" pitchFamily="2" charset="2"/>
        <a:buChar char="n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50000"/>
        <a:buFont typeface="Wingdings" pitchFamily="2" charset="2"/>
        <a:buChar char="n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SzPct val="55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4" name="Rectangle 2"/>
          <p:cNvSpPr>
            <a:spLocks noChangeArrowheads="1"/>
          </p:cNvSpPr>
          <p:nvPr/>
        </p:nvSpPr>
        <p:spPr bwMode="ltGray">
          <a:xfrm>
            <a:off x="417513" y="1098550"/>
            <a:ext cx="438150" cy="474663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kumimoji="1" lang="ru-RU" sz="2400" smtClean="0">
              <a:solidFill>
                <a:srgbClr val="000000"/>
              </a:solidFill>
            </a:endParaRPr>
          </a:p>
        </p:txBody>
      </p:sp>
      <p:sp>
        <p:nvSpPr>
          <p:cNvPr id="136195" name="Rectangle 3"/>
          <p:cNvSpPr>
            <a:spLocks noChangeArrowheads="1"/>
          </p:cNvSpPr>
          <p:nvPr/>
        </p:nvSpPr>
        <p:spPr bwMode="ltGray">
          <a:xfrm>
            <a:off x="800100" y="1098550"/>
            <a:ext cx="328613" cy="474663"/>
          </a:xfrm>
          <a:prstGeom prst="rect">
            <a:avLst/>
          </a:pr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kumimoji="1" lang="ru-RU" sz="2400" smtClean="0">
              <a:solidFill>
                <a:srgbClr val="000000"/>
              </a:solidFill>
            </a:endParaRPr>
          </a:p>
        </p:txBody>
      </p:sp>
      <p:sp>
        <p:nvSpPr>
          <p:cNvPr id="136196" name="Rectangle 4"/>
          <p:cNvSpPr>
            <a:spLocks noChangeArrowheads="1"/>
          </p:cNvSpPr>
          <p:nvPr/>
        </p:nvSpPr>
        <p:spPr bwMode="ltGray">
          <a:xfrm>
            <a:off x="541338" y="1520825"/>
            <a:ext cx="422275" cy="474663"/>
          </a:xfrm>
          <a:prstGeom prst="rect">
            <a:avLst/>
          </a:prstGeom>
          <a:solidFill>
            <a:schemeClr val="fol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kumimoji="1" lang="ru-RU" sz="2400" smtClean="0">
              <a:solidFill>
                <a:srgbClr val="000000"/>
              </a:solidFill>
            </a:endParaRPr>
          </a:p>
        </p:txBody>
      </p:sp>
      <p:sp>
        <p:nvSpPr>
          <p:cNvPr id="136197" name="Rectangle 5"/>
          <p:cNvSpPr>
            <a:spLocks noChangeArrowheads="1"/>
          </p:cNvSpPr>
          <p:nvPr/>
        </p:nvSpPr>
        <p:spPr bwMode="ltGray">
          <a:xfrm>
            <a:off x="911225" y="1520825"/>
            <a:ext cx="368300" cy="474663"/>
          </a:xfrm>
          <a:prstGeom prst="rect">
            <a:avLst/>
          </a:prstGeom>
          <a:gradFill rotWithShape="0">
            <a:gsLst>
              <a:gs pos="0">
                <a:schemeClr val="folHlink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kumimoji="1" lang="ru-RU" sz="2400" smtClean="0">
              <a:solidFill>
                <a:srgbClr val="000000"/>
              </a:solidFill>
            </a:endParaRPr>
          </a:p>
        </p:txBody>
      </p:sp>
      <p:sp>
        <p:nvSpPr>
          <p:cNvPr id="136198" name="Rectangle 6"/>
          <p:cNvSpPr>
            <a:spLocks noChangeArrowheads="1"/>
          </p:cNvSpPr>
          <p:nvPr/>
        </p:nvSpPr>
        <p:spPr bwMode="ltGray">
          <a:xfrm>
            <a:off x="127000" y="1447800"/>
            <a:ext cx="560388" cy="422275"/>
          </a:xfrm>
          <a:prstGeom prst="rect">
            <a:avLst/>
          </a:prstGeom>
          <a:gradFill rotWithShape="0">
            <a:gsLst>
              <a:gs pos="0">
                <a:schemeClr val="bg1"/>
              </a:gs>
              <a:gs pos="100000">
                <a:schemeClr val="hlink"/>
              </a:gs>
            </a:gsLst>
            <a:lin ang="189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kumimoji="1" lang="ru-RU" sz="2400" smtClean="0">
              <a:solidFill>
                <a:srgbClr val="000000"/>
              </a:solidFill>
            </a:endParaRPr>
          </a:p>
        </p:txBody>
      </p:sp>
      <p:sp>
        <p:nvSpPr>
          <p:cNvPr id="136199" name="Rectangle 7"/>
          <p:cNvSpPr>
            <a:spLocks noChangeArrowheads="1"/>
          </p:cNvSpPr>
          <p:nvPr/>
        </p:nvSpPr>
        <p:spPr bwMode="gray">
          <a:xfrm>
            <a:off x="762000" y="990600"/>
            <a:ext cx="31750" cy="1052513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kumimoji="1" lang="ru-RU" sz="2400" smtClean="0">
              <a:solidFill>
                <a:srgbClr val="000000"/>
              </a:solidFill>
            </a:endParaRPr>
          </a:p>
        </p:txBody>
      </p:sp>
      <p:sp>
        <p:nvSpPr>
          <p:cNvPr id="136200" name="Rectangle 8"/>
          <p:cNvSpPr>
            <a:spLocks noChangeArrowheads="1"/>
          </p:cNvSpPr>
          <p:nvPr/>
        </p:nvSpPr>
        <p:spPr bwMode="gray">
          <a:xfrm>
            <a:off x="442913" y="1781175"/>
            <a:ext cx="8226425" cy="31750"/>
          </a:xfrm>
          <a:prstGeom prst="rect">
            <a:avLst/>
          </a:prstGeom>
          <a:gradFill rotWithShape="0">
            <a:gsLst>
              <a:gs pos="0">
                <a:schemeClr val="bg2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kumimoji="1" lang="ru-RU" sz="2400" smtClean="0">
              <a:solidFill>
                <a:srgbClr val="000000"/>
              </a:solidFill>
            </a:endParaRPr>
          </a:p>
        </p:txBody>
      </p:sp>
      <p:sp>
        <p:nvSpPr>
          <p:cNvPr id="136201" name="Rectangle 9"/>
          <p:cNvSpPr>
            <a:spLocks noGrp="1" noChangeArrowheads="1"/>
          </p:cNvSpPr>
          <p:nvPr>
            <p:ph type="title"/>
          </p:nvPr>
        </p:nvSpPr>
        <p:spPr bwMode="auto">
          <a:xfrm>
            <a:off x="1150938" y="214313"/>
            <a:ext cx="7793037" cy="1462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36202" name="Rectangle 10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82688" y="2017713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36203" name="Rectangle 11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162050" y="6243638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12FD227F-CC8E-433B-958E-62A07683ED37}" type="datetime1">
              <a:rPr lang="ru-RU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17.06.2014</a:t>
            </a:fld>
            <a:endParaRPr lang="ru-RU" smtClean="0">
              <a:solidFill>
                <a:srgbClr val="000000"/>
              </a:solidFill>
            </a:endParaRPr>
          </a:p>
        </p:txBody>
      </p:sp>
      <p:sp>
        <p:nvSpPr>
          <p:cNvPr id="136204" name="Rectangle 1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657600" y="6243638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srgbClr val="000000"/>
              </a:solidFill>
            </a:endParaRPr>
          </a:p>
        </p:txBody>
      </p:sp>
      <p:sp>
        <p:nvSpPr>
          <p:cNvPr id="136205" name="Rectangle 1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42150" y="6243638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A0FD0B32-ADF9-4B6E-B3DD-01BED97E5639}" type="slidenum">
              <a:rPr lang="ru-RU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ru-RU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432874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hlink"/>
        </a:buClr>
        <a:buSzPct val="55000"/>
        <a:buFont typeface="Wingdings" pitchFamily="2" charset="2"/>
        <a:buChar char="n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50000"/>
        <a:buFont typeface="Wingdings" pitchFamily="2" charset="2"/>
        <a:buChar char="n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SzPct val="55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4" name="Rectangle 2"/>
          <p:cNvSpPr>
            <a:spLocks noChangeArrowheads="1"/>
          </p:cNvSpPr>
          <p:nvPr/>
        </p:nvSpPr>
        <p:spPr bwMode="ltGray">
          <a:xfrm>
            <a:off x="417513" y="1098550"/>
            <a:ext cx="438150" cy="474663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kumimoji="1" lang="ru-RU" sz="2400" smtClean="0">
              <a:solidFill>
                <a:srgbClr val="000000"/>
              </a:solidFill>
            </a:endParaRPr>
          </a:p>
        </p:txBody>
      </p:sp>
      <p:sp>
        <p:nvSpPr>
          <p:cNvPr id="136195" name="Rectangle 3"/>
          <p:cNvSpPr>
            <a:spLocks noChangeArrowheads="1"/>
          </p:cNvSpPr>
          <p:nvPr/>
        </p:nvSpPr>
        <p:spPr bwMode="ltGray">
          <a:xfrm>
            <a:off x="800100" y="1098550"/>
            <a:ext cx="328613" cy="474663"/>
          </a:xfrm>
          <a:prstGeom prst="rect">
            <a:avLst/>
          </a:pr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kumimoji="1" lang="ru-RU" sz="2400" smtClean="0">
              <a:solidFill>
                <a:srgbClr val="000000"/>
              </a:solidFill>
            </a:endParaRPr>
          </a:p>
        </p:txBody>
      </p:sp>
      <p:sp>
        <p:nvSpPr>
          <p:cNvPr id="136196" name="Rectangle 4"/>
          <p:cNvSpPr>
            <a:spLocks noChangeArrowheads="1"/>
          </p:cNvSpPr>
          <p:nvPr/>
        </p:nvSpPr>
        <p:spPr bwMode="ltGray">
          <a:xfrm>
            <a:off x="541338" y="1520825"/>
            <a:ext cx="422275" cy="474663"/>
          </a:xfrm>
          <a:prstGeom prst="rect">
            <a:avLst/>
          </a:prstGeom>
          <a:solidFill>
            <a:schemeClr val="fol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kumimoji="1" lang="ru-RU" sz="2400" smtClean="0">
              <a:solidFill>
                <a:srgbClr val="000000"/>
              </a:solidFill>
            </a:endParaRPr>
          </a:p>
        </p:txBody>
      </p:sp>
      <p:sp>
        <p:nvSpPr>
          <p:cNvPr id="136197" name="Rectangle 5"/>
          <p:cNvSpPr>
            <a:spLocks noChangeArrowheads="1"/>
          </p:cNvSpPr>
          <p:nvPr/>
        </p:nvSpPr>
        <p:spPr bwMode="ltGray">
          <a:xfrm>
            <a:off x="911225" y="1520825"/>
            <a:ext cx="368300" cy="474663"/>
          </a:xfrm>
          <a:prstGeom prst="rect">
            <a:avLst/>
          </a:prstGeom>
          <a:gradFill rotWithShape="0">
            <a:gsLst>
              <a:gs pos="0">
                <a:schemeClr val="folHlink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kumimoji="1" lang="ru-RU" sz="2400" smtClean="0">
              <a:solidFill>
                <a:srgbClr val="000000"/>
              </a:solidFill>
            </a:endParaRPr>
          </a:p>
        </p:txBody>
      </p:sp>
      <p:sp>
        <p:nvSpPr>
          <p:cNvPr id="136198" name="Rectangle 6"/>
          <p:cNvSpPr>
            <a:spLocks noChangeArrowheads="1"/>
          </p:cNvSpPr>
          <p:nvPr/>
        </p:nvSpPr>
        <p:spPr bwMode="ltGray">
          <a:xfrm>
            <a:off x="127000" y="1447800"/>
            <a:ext cx="560388" cy="422275"/>
          </a:xfrm>
          <a:prstGeom prst="rect">
            <a:avLst/>
          </a:prstGeom>
          <a:gradFill rotWithShape="0">
            <a:gsLst>
              <a:gs pos="0">
                <a:schemeClr val="bg1"/>
              </a:gs>
              <a:gs pos="100000">
                <a:schemeClr val="hlink"/>
              </a:gs>
            </a:gsLst>
            <a:lin ang="189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kumimoji="1" lang="ru-RU" sz="2400" smtClean="0">
              <a:solidFill>
                <a:srgbClr val="000000"/>
              </a:solidFill>
            </a:endParaRPr>
          </a:p>
        </p:txBody>
      </p:sp>
      <p:sp>
        <p:nvSpPr>
          <p:cNvPr id="136199" name="Rectangle 7"/>
          <p:cNvSpPr>
            <a:spLocks noChangeArrowheads="1"/>
          </p:cNvSpPr>
          <p:nvPr/>
        </p:nvSpPr>
        <p:spPr bwMode="gray">
          <a:xfrm>
            <a:off x="762000" y="990600"/>
            <a:ext cx="31750" cy="1052513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kumimoji="1" lang="ru-RU" sz="2400" smtClean="0">
              <a:solidFill>
                <a:srgbClr val="000000"/>
              </a:solidFill>
            </a:endParaRPr>
          </a:p>
        </p:txBody>
      </p:sp>
      <p:sp>
        <p:nvSpPr>
          <p:cNvPr id="136200" name="Rectangle 8"/>
          <p:cNvSpPr>
            <a:spLocks noChangeArrowheads="1"/>
          </p:cNvSpPr>
          <p:nvPr/>
        </p:nvSpPr>
        <p:spPr bwMode="gray">
          <a:xfrm>
            <a:off x="442913" y="1781175"/>
            <a:ext cx="8226425" cy="31750"/>
          </a:xfrm>
          <a:prstGeom prst="rect">
            <a:avLst/>
          </a:prstGeom>
          <a:gradFill rotWithShape="0">
            <a:gsLst>
              <a:gs pos="0">
                <a:schemeClr val="bg2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kumimoji="1" lang="ru-RU" sz="2400" smtClean="0">
              <a:solidFill>
                <a:srgbClr val="000000"/>
              </a:solidFill>
            </a:endParaRPr>
          </a:p>
        </p:txBody>
      </p:sp>
      <p:sp>
        <p:nvSpPr>
          <p:cNvPr id="136201" name="Rectangle 9"/>
          <p:cNvSpPr>
            <a:spLocks noGrp="1" noChangeArrowheads="1"/>
          </p:cNvSpPr>
          <p:nvPr>
            <p:ph type="title"/>
          </p:nvPr>
        </p:nvSpPr>
        <p:spPr bwMode="auto">
          <a:xfrm>
            <a:off x="1150938" y="214313"/>
            <a:ext cx="7793037" cy="1462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36202" name="Rectangle 10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82688" y="2017713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36203" name="Rectangle 11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162050" y="6243638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12FD227F-CC8E-433B-958E-62A07683ED37}" type="datetime1">
              <a:rPr lang="ru-RU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17.06.2014</a:t>
            </a:fld>
            <a:endParaRPr lang="ru-RU" smtClean="0">
              <a:solidFill>
                <a:srgbClr val="000000"/>
              </a:solidFill>
            </a:endParaRPr>
          </a:p>
        </p:txBody>
      </p:sp>
      <p:sp>
        <p:nvSpPr>
          <p:cNvPr id="136204" name="Rectangle 1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657600" y="6243638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srgbClr val="000000"/>
              </a:solidFill>
            </a:endParaRPr>
          </a:p>
        </p:txBody>
      </p:sp>
      <p:sp>
        <p:nvSpPr>
          <p:cNvPr id="136205" name="Rectangle 1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42150" y="6243638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A0FD0B32-ADF9-4B6E-B3DD-01BED97E5639}" type="slidenum">
              <a:rPr lang="ru-RU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ru-RU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912638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7" r:id="rId1"/>
    <p:sldLayoutId id="2147483818" r:id="rId2"/>
    <p:sldLayoutId id="2147483819" r:id="rId3"/>
    <p:sldLayoutId id="2147483820" r:id="rId4"/>
    <p:sldLayoutId id="2147483821" r:id="rId5"/>
    <p:sldLayoutId id="2147483822" r:id="rId6"/>
    <p:sldLayoutId id="2147483823" r:id="rId7"/>
    <p:sldLayoutId id="2147483824" r:id="rId8"/>
    <p:sldLayoutId id="2147483825" r:id="rId9"/>
    <p:sldLayoutId id="2147483826" r:id="rId10"/>
    <p:sldLayoutId id="2147483827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hlink"/>
        </a:buClr>
        <a:buSzPct val="55000"/>
        <a:buFont typeface="Wingdings" pitchFamily="2" charset="2"/>
        <a:buChar char="n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50000"/>
        <a:buFont typeface="Wingdings" pitchFamily="2" charset="2"/>
        <a:buChar char="n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SzPct val="55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4" name="Rectangle 2"/>
          <p:cNvSpPr>
            <a:spLocks noChangeArrowheads="1"/>
          </p:cNvSpPr>
          <p:nvPr/>
        </p:nvSpPr>
        <p:spPr bwMode="ltGray">
          <a:xfrm>
            <a:off x="417513" y="1098550"/>
            <a:ext cx="438150" cy="474663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kumimoji="1" lang="ru-RU" sz="2400" smtClean="0">
              <a:solidFill>
                <a:srgbClr val="000000"/>
              </a:solidFill>
            </a:endParaRPr>
          </a:p>
        </p:txBody>
      </p:sp>
      <p:sp>
        <p:nvSpPr>
          <p:cNvPr id="136195" name="Rectangle 3"/>
          <p:cNvSpPr>
            <a:spLocks noChangeArrowheads="1"/>
          </p:cNvSpPr>
          <p:nvPr/>
        </p:nvSpPr>
        <p:spPr bwMode="ltGray">
          <a:xfrm>
            <a:off x="800100" y="1098550"/>
            <a:ext cx="328613" cy="474663"/>
          </a:xfrm>
          <a:prstGeom prst="rect">
            <a:avLst/>
          </a:pr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kumimoji="1" lang="ru-RU" sz="2400" smtClean="0">
              <a:solidFill>
                <a:srgbClr val="000000"/>
              </a:solidFill>
            </a:endParaRPr>
          </a:p>
        </p:txBody>
      </p:sp>
      <p:sp>
        <p:nvSpPr>
          <p:cNvPr id="136196" name="Rectangle 4"/>
          <p:cNvSpPr>
            <a:spLocks noChangeArrowheads="1"/>
          </p:cNvSpPr>
          <p:nvPr/>
        </p:nvSpPr>
        <p:spPr bwMode="ltGray">
          <a:xfrm>
            <a:off x="541338" y="1520825"/>
            <a:ext cx="422275" cy="474663"/>
          </a:xfrm>
          <a:prstGeom prst="rect">
            <a:avLst/>
          </a:prstGeom>
          <a:solidFill>
            <a:schemeClr val="fol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kumimoji="1" lang="ru-RU" sz="2400" smtClean="0">
              <a:solidFill>
                <a:srgbClr val="000000"/>
              </a:solidFill>
            </a:endParaRPr>
          </a:p>
        </p:txBody>
      </p:sp>
      <p:sp>
        <p:nvSpPr>
          <p:cNvPr id="136197" name="Rectangle 5"/>
          <p:cNvSpPr>
            <a:spLocks noChangeArrowheads="1"/>
          </p:cNvSpPr>
          <p:nvPr/>
        </p:nvSpPr>
        <p:spPr bwMode="ltGray">
          <a:xfrm>
            <a:off x="911225" y="1520825"/>
            <a:ext cx="368300" cy="474663"/>
          </a:xfrm>
          <a:prstGeom prst="rect">
            <a:avLst/>
          </a:prstGeom>
          <a:gradFill rotWithShape="0">
            <a:gsLst>
              <a:gs pos="0">
                <a:schemeClr val="folHlink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kumimoji="1" lang="ru-RU" sz="2400" smtClean="0">
              <a:solidFill>
                <a:srgbClr val="000000"/>
              </a:solidFill>
            </a:endParaRPr>
          </a:p>
        </p:txBody>
      </p:sp>
      <p:sp>
        <p:nvSpPr>
          <p:cNvPr id="136198" name="Rectangle 6"/>
          <p:cNvSpPr>
            <a:spLocks noChangeArrowheads="1"/>
          </p:cNvSpPr>
          <p:nvPr/>
        </p:nvSpPr>
        <p:spPr bwMode="ltGray">
          <a:xfrm>
            <a:off x="127000" y="1447800"/>
            <a:ext cx="560388" cy="422275"/>
          </a:xfrm>
          <a:prstGeom prst="rect">
            <a:avLst/>
          </a:prstGeom>
          <a:gradFill rotWithShape="0">
            <a:gsLst>
              <a:gs pos="0">
                <a:schemeClr val="bg1"/>
              </a:gs>
              <a:gs pos="100000">
                <a:schemeClr val="hlink"/>
              </a:gs>
            </a:gsLst>
            <a:lin ang="189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kumimoji="1" lang="ru-RU" sz="2400" smtClean="0">
              <a:solidFill>
                <a:srgbClr val="000000"/>
              </a:solidFill>
            </a:endParaRPr>
          </a:p>
        </p:txBody>
      </p:sp>
      <p:sp>
        <p:nvSpPr>
          <p:cNvPr id="136199" name="Rectangle 7"/>
          <p:cNvSpPr>
            <a:spLocks noChangeArrowheads="1"/>
          </p:cNvSpPr>
          <p:nvPr/>
        </p:nvSpPr>
        <p:spPr bwMode="gray">
          <a:xfrm>
            <a:off x="762000" y="990600"/>
            <a:ext cx="31750" cy="1052513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kumimoji="1" lang="ru-RU" sz="2400" smtClean="0">
              <a:solidFill>
                <a:srgbClr val="000000"/>
              </a:solidFill>
            </a:endParaRPr>
          </a:p>
        </p:txBody>
      </p:sp>
      <p:sp>
        <p:nvSpPr>
          <p:cNvPr id="136200" name="Rectangle 8"/>
          <p:cNvSpPr>
            <a:spLocks noChangeArrowheads="1"/>
          </p:cNvSpPr>
          <p:nvPr/>
        </p:nvSpPr>
        <p:spPr bwMode="gray">
          <a:xfrm>
            <a:off x="442913" y="1781175"/>
            <a:ext cx="8226425" cy="31750"/>
          </a:xfrm>
          <a:prstGeom prst="rect">
            <a:avLst/>
          </a:prstGeom>
          <a:gradFill rotWithShape="0">
            <a:gsLst>
              <a:gs pos="0">
                <a:schemeClr val="bg2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kumimoji="1" lang="ru-RU" sz="2400" smtClean="0">
              <a:solidFill>
                <a:srgbClr val="000000"/>
              </a:solidFill>
            </a:endParaRPr>
          </a:p>
        </p:txBody>
      </p:sp>
      <p:sp>
        <p:nvSpPr>
          <p:cNvPr id="136201" name="Rectangle 9"/>
          <p:cNvSpPr>
            <a:spLocks noGrp="1" noChangeArrowheads="1"/>
          </p:cNvSpPr>
          <p:nvPr>
            <p:ph type="title"/>
          </p:nvPr>
        </p:nvSpPr>
        <p:spPr bwMode="auto">
          <a:xfrm>
            <a:off x="1150938" y="214313"/>
            <a:ext cx="7793037" cy="1462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36202" name="Rectangle 10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82688" y="2017713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36203" name="Rectangle 11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162050" y="6243638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12FD227F-CC8E-433B-958E-62A07683ED37}" type="datetime1">
              <a:rPr lang="ru-RU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17.06.2014</a:t>
            </a:fld>
            <a:endParaRPr lang="ru-RU" smtClean="0">
              <a:solidFill>
                <a:srgbClr val="000000"/>
              </a:solidFill>
            </a:endParaRPr>
          </a:p>
        </p:txBody>
      </p:sp>
      <p:sp>
        <p:nvSpPr>
          <p:cNvPr id="136204" name="Rectangle 1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657600" y="6243638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srgbClr val="000000"/>
              </a:solidFill>
            </a:endParaRPr>
          </a:p>
        </p:txBody>
      </p:sp>
      <p:sp>
        <p:nvSpPr>
          <p:cNvPr id="136205" name="Rectangle 1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42150" y="6243638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A0FD0B32-ADF9-4B6E-B3DD-01BED97E5639}" type="slidenum">
              <a:rPr lang="ru-RU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ru-RU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5300493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hlink"/>
        </a:buClr>
        <a:buSzPct val="55000"/>
        <a:buFont typeface="Wingdings" pitchFamily="2" charset="2"/>
        <a:buChar char="n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50000"/>
        <a:buFont typeface="Wingdings" pitchFamily="2" charset="2"/>
        <a:buChar char="n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SzPct val="55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4" name="Rectangle 2"/>
          <p:cNvSpPr>
            <a:spLocks noChangeArrowheads="1"/>
          </p:cNvSpPr>
          <p:nvPr/>
        </p:nvSpPr>
        <p:spPr bwMode="ltGray">
          <a:xfrm>
            <a:off x="417513" y="1098550"/>
            <a:ext cx="438150" cy="474663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kumimoji="1" lang="ru-RU" sz="2400" smtClean="0">
              <a:solidFill>
                <a:srgbClr val="000000"/>
              </a:solidFill>
            </a:endParaRPr>
          </a:p>
        </p:txBody>
      </p:sp>
      <p:sp>
        <p:nvSpPr>
          <p:cNvPr id="136195" name="Rectangle 3"/>
          <p:cNvSpPr>
            <a:spLocks noChangeArrowheads="1"/>
          </p:cNvSpPr>
          <p:nvPr/>
        </p:nvSpPr>
        <p:spPr bwMode="ltGray">
          <a:xfrm>
            <a:off x="800100" y="1098550"/>
            <a:ext cx="328613" cy="474663"/>
          </a:xfrm>
          <a:prstGeom prst="rect">
            <a:avLst/>
          </a:pr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kumimoji="1" lang="ru-RU" sz="2400" smtClean="0">
              <a:solidFill>
                <a:srgbClr val="000000"/>
              </a:solidFill>
            </a:endParaRPr>
          </a:p>
        </p:txBody>
      </p:sp>
      <p:sp>
        <p:nvSpPr>
          <p:cNvPr id="136196" name="Rectangle 4"/>
          <p:cNvSpPr>
            <a:spLocks noChangeArrowheads="1"/>
          </p:cNvSpPr>
          <p:nvPr/>
        </p:nvSpPr>
        <p:spPr bwMode="ltGray">
          <a:xfrm>
            <a:off x="541338" y="1520825"/>
            <a:ext cx="422275" cy="474663"/>
          </a:xfrm>
          <a:prstGeom prst="rect">
            <a:avLst/>
          </a:prstGeom>
          <a:solidFill>
            <a:schemeClr val="fol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kumimoji="1" lang="ru-RU" sz="2400" smtClean="0">
              <a:solidFill>
                <a:srgbClr val="000000"/>
              </a:solidFill>
            </a:endParaRPr>
          </a:p>
        </p:txBody>
      </p:sp>
      <p:sp>
        <p:nvSpPr>
          <p:cNvPr id="136197" name="Rectangle 5"/>
          <p:cNvSpPr>
            <a:spLocks noChangeArrowheads="1"/>
          </p:cNvSpPr>
          <p:nvPr/>
        </p:nvSpPr>
        <p:spPr bwMode="ltGray">
          <a:xfrm>
            <a:off x="911225" y="1520825"/>
            <a:ext cx="368300" cy="474663"/>
          </a:xfrm>
          <a:prstGeom prst="rect">
            <a:avLst/>
          </a:prstGeom>
          <a:gradFill rotWithShape="0">
            <a:gsLst>
              <a:gs pos="0">
                <a:schemeClr val="folHlink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kumimoji="1" lang="ru-RU" sz="2400" smtClean="0">
              <a:solidFill>
                <a:srgbClr val="000000"/>
              </a:solidFill>
            </a:endParaRPr>
          </a:p>
        </p:txBody>
      </p:sp>
      <p:sp>
        <p:nvSpPr>
          <p:cNvPr id="136198" name="Rectangle 6"/>
          <p:cNvSpPr>
            <a:spLocks noChangeArrowheads="1"/>
          </p:cNvSpPr>
          <p:nvPr/>
        </p:nvSpPr>
        <p:spPr bwMode="ltGray">
          <a:xfrm>
            <a:off x="127000" y="1447800"/>
            <a:ext cx="560388" cy="422275"/>
          </a:xfrm>
          <a:prstGeom prst="rect">
            <a:avLst/>
          </a:prstGeom>
          <a:gradFill rotWithShape="0">
            <a:gsLst>
              <a:gs pos="0">
                <a:schemeClr val="bg1"/>
              </a:gs>
              <a:gs pos="100000">
                <a:schemeClr val="hlink"/>
              </a:gs>
            </a:gsLst>
            <a:lin ang="189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kumimoji="1" lang="ru-RU" sz="2400" smtClean="0">
              <a:solidFill>
                <a:srgbClr val="000000"/>
              </a:solidFill>
            </a:endParaRPr>
          </a:p>
        </p:txBody>
      </p:sp>
      <p:sp>
        <p:nvSpPr>
          <p:cNvPr id="136199" name="Rectangle 7"/>
          <p:cNvSpPr>
            <a:spLocks noChangeArrowheads="1"/>
          </p:cNvSpPr>
          <p:nvPr/>
        </p:nvSpPr>
        <p:spPr bwMode="gray">
          <a:xfrm>
            <a:off x="762000" y="990600"/>
            <a:ext cx="31750" cy="1052513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kumimoji="1" lang="ru-RU" sz="2400" smtClean="0">
              <a:solidFill>
                <a:srgbClr val="000000"/>
              </a:solidFill>
            </a:endParaRPr>
          </a:p>
        </p:txBody>
      </p:sp>
      <p:sp>
        <p:nvSpPr>
          <p:cNvPr id="136200" name="Rectangle 8"/>
          <p:cNvSpPr>
            <a:spLocks noChangeArrowheads="1"/>
          </p:cNvSpPr>
          <p:nvPr/>
        </p:nvSpPr>
        <p:spPr bwMode="gray">
          <a:xfrm>
            <a:off x="442913" y="1781175"/>
            <a:ext cx="8226425" cy="31750"/>
          </a:xfrm>
          <a:prstGeom prst="rect">
            <a:avLst/>
          </a:prstGeom>
          <a:gradFill rotWithShape="0">
            <a:gsLst>
              <a:gs pos="0">
                <a:schemeClr val="bg2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kumimoji="1" lang="ru-RU" sz="2400" smtClean="0">
              <a:solidFill>
                <a:srgbClr val="000000"/>
              </a:solidFill>
            </a:endParaRPr>
          </a:p>
        </p:txBody>
      </p:sp>
      <p:sp>
        <p:nvSpPr>
          <p:cNvPr id="136201" name="Rectangle 9"/>
          <p:cNvSpPr>
            <a:spLocks noGrp="1" noChangeArrowheads="1"/>
          </p:cNvSpPr>
          <p:nvPr>
            <p:ph type="title"/>
          </p:nvPr>
        </p:nvSpPr>
        <p:spPr bwMode="auto">
          <a:xfrm>
            <a:off x="1150938" y="214313"/>
            <a:ext cx="7793037" cy="1462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36202" name="Rectangle 10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82688" y="2017713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36203" name="Rectangle 11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162050" y="6243638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12FD227F-CC8E-433B-958E-62A07683ED37}" type="datetime1">
              <a:rPr lang="ru-RU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17.06.2014</a:t>
            </a:fld>
            <a:endParaRPr lang="ru-RU" smtClean="0">
              <a:solidFill>
                <a:srgbClr val="000000"/>
              </a:solidFill>
            </a:endParaRPr>
          </a:p>
        </p:txBody>
      </p:sp>
      <p:sp>
        <p:nvSpPr>
          <p:cNvPr id="136204" name="Rectangle 1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657600" y="6243638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srgbClr val="000000"/>
              </a:solidFill>
            </a:endParaRPr>
          </a:p>
        </p:txBody>
      </p:sp>
      <p:sp>
        <p:nvSpPr>
          <p:cNvPr id="136205" name="Rectangle 1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42150" y="6243638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A0FD0B32-ADF9-4B6E-B3DD-01BED97E5639}" type="slidenum">
              <a:rPr lang="ru-RU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ru-RU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386751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3" r:id="rId1"/>
    <p:sldLayoutId id="2147483854" r:id="rId2"/>
    <p:sldLayoutId id="2147483855" r:id="rId3"/>
    <p:sldLayoutId id="2147483856" r:id="rId4"/>
    <p:sldLayoutId id="2147483857" r:id="rId5"/>
    <p:sldLayoutId id="2147483858" r:id="rId6"/>
    <p:sldLayoutId id="2147483859" r:id="rId7"/>
    <p:sldLayoutId id="2147483860" r:id="rId8"/>
    <p:sldLayoutId id="2147483861" r:id="rId9"/>
    <p:sldLayoutId id="2147483862" r:id="rId10"/>
    <p:sldLayoutId id="2147483863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hlink"/>
        </a:buClr>
        <a:buSzPct val="55000"/>
        <a:buFont typeface="Wingdings" pitchFamily="2" charset="2"/>
        <a:buChar char="n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50000"/>
        <a:buFont typeface="Wingdings" pitchFamily="2" charset="2"/>
        <a:buChar char="n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SzPct val="55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4" name="Rectangle 2"/>
          <p:cNvSpPr>
            <a:spLocks noChangeArrowheads="1"/>
          </p:cNvSpPr>
          <p:nvPr/>
        </p:nvSpPr>
        <p:spPr bwMode="ltGray">
          <a:xfrm>
            <a:off x="417513" y="1098550"/>
            <a:ext cx="438150" cy="474663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kumimoji="1" lang="ru-RU" sz="2400" smtClean="0">
              <a:solidFill>
                <a:srgbClr val="000000"/>
              </a:solidFill>
            </a:endParaRPr>
          </a:p>
        </p:txBody>
      </p:sp>
      <p:sp>
        <p:nvSpPr>
          <p:cNvPr id="136195" name="Rectangle 3"/>
          <p:cNvSpPr>
            <a:spLocks noChangeArrowheads="1"/>
          </p:cNvSpPr>
          <p:nvPr/>
        </p:nvSpPr>
        <p:spPr bwMode="ltGray">
          <a:xfrm>
            <a:off x="800100" y="1098550"/>
            <a:ext cx="328613" cy="474663"/>
          </a:xfrm>
          <a:prstGeom prst="rect">
            <a:avLst/>
          </a:pr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kumimoji="1" lang="ru-RU" sz="2400" smtClean="0">
              <a:solidFill>
                <a:srgbClr val="000000"/>
              </a:solidFill>
            </a:endParaRPr>
          </a:p>
        </p:txBody>
      </p:sp>
      <p:sp>
        <p:nvSpPr>
          <p:cNvPr id="136196" name="Rectangle 4"/>
          <p:cNvSpPr>
            <a:spLocks noChangeArrowheads="1"/>
          </p:cNvSpPr>
          <p:nvPr/>
        </p:nvSpPr>
        <p:spPr bwMode="ltGray">
          <a:xfrm>
            <a:off x="541338" y="1520825"/>
            <a:ext cx="422275" cy="474663"/>
          </a:xfrm>
          <a:prstGeom prst="rect">
            <a:avLst/>
          </a:prstGeom>
          <a:solidFill>
            <a:schemeClr val="fol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kumimoji="1" lang="ru-RU" sz="2400" smtClean="0">
              <a:solidFill>
                <a:srgbClr val="000000"/>
              </a:solidFill>
            </a:endParaRPr>
          </a:p>
        </p:txBody>
      </p:sp>
      <p:sp>
        <p:nvSpPr>
          <p:cNvPr id="136197" name="Rectangle 5"/>
          <p:cNvSpPr>
            <a:spLocks noChangeArrowheads="1"/>
          </p:cNvSpPr>
          <p:nvPr/>
        </p:nvSpPr>
        <p:spPr bwMode="ltGray">
          <a:xfrm>
            <a:off x="911225" y="1520825"/>
            <a:ext cx="368300" cy="474663"/>
          </a:xfrm>
          <a:prstGeom prst="rect">
            <a:avLst/>
          </a:prstGeom>
          <a:gradFill rotWithShape="0">
            <a:gsLst>
              <a:gs pos="0">
                <a:schemeClr val="folHlink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kumimoji="1" lang="ru-RU" sz="2400" smtClean="0">
              <a:solidFill>
                <a:srgbClr val="000000"/>
              </a:solidFill>
            </a:endParaRPr>
          </a:p>
        </p:txBody>
      </p:sp>
      <p:sp>
        <p:nvSpPr>
          <p:cNvPr id="136198" name="Rectangle 6"/>
          <p:cNvSpPr>
            <a:spLocks noChangeArrowheads="1"/>
          </p:cNvSpPr>
          <p:nvPr/>
        </p:nvSpPr>
        <p:spPr bwMode="ltGray">
          <a:xfrm>
            <a:off x="127000" y="1447800"/>
            <a:ext cx="560388" cy="422275"/>
          </a:xfrm>
          <a:prstGeom prst="rect">
            <a:avLst/>
          </a:prstGeom>
          <a:gradFill rotWithShape="0">
            <a:gsLst>
              <a:gs pos="0">
                <a:schemeClr val="bg1"/>
              </a:gs>
              <a:gs pos="100000">
                <a:schemeClr val="hlink"/>
              </a:gs>
            </a:gsLst>
            <a:lin ang="189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kumimoji="1" lang="ru-RU" sz="2400" smtClean="0">
              <a:solidFill>
                <a:srgbClr val="000000"/>
              </a:solidFill>
            </a:endParaRPr>
          </a:p>
        </p:txBody>
      </p:sp>
      <p:sp>
        <p:nvSpPr>
          <p:cNvPr id="136199" name="Rectangle 7"/>
          <p:cNvSpPr>
            <a:spLocks noChangeArrowheads="1"/>
          </p:cNvSpPr>
          <p:nvPr/>
        </p:nvSpPr>
        <p:spPr bwMode="gray">
          <a:xfrm>
            <a:off x="762000" y="990600"/>
            <a:ext cx="31750" cy="1052513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kumimoji="1" lang="ru-RU" sz="2400" smtClean="0">
              <a:solidFill>
                <a:srgbClr val="000000"/>
              </a:solidFill>
            </a:endParaRPr>
          </a:p>
        </p:txBody>
      </p:sp>
      <p:sp>
        <p:nvSpPr>
          <p:cNvPr id="136200" name="Rectangle 8"/>
          <p:cNvSpPr>
            <a:spLocks noChangeArrowheads="1"/>
          </p:cNvSpPr>
          <p:nvPr/>
        </p:nvSpPr>
        <p:spPr bwMode="gray">
          <a:xfrm>
            <a:off x="442913" y="1781175"/>
            <a:ext cx="8226425" cy="31750"/>
          </a:xfrm>
          <a:prstGeom prst="rect">
            <a:avLst/>
          </a:prstGeom>
          <a:gradFill rotWithShape="0">
            <a:gsLst>
              <a:gs pos="0">
                <a:schemeClr val="bg2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kumimoji="1" lang="ru-RU" sz="2400" smtClean="0">
              <a:solidFill>
                <a:srgbClr val="000000"/>
              </a:solidFill>
            </a:endParaRPr>
          </a:p>
        </p:txBody>
      </p:sp>
      <p:sp>
        <p:nvSpPr>
          <p:cNvPr id="136201" name="Rectangle 9"/>
          <p:cNvSpPr>
            <a:spLocks noGrp="1" noChangeArrowheads="1"/>
          </p:cNvSpPr>
          <p:nvPr>
            <p:ph type="title"/>
          </p:nvPr>
        </p:nvSpPr>
        <p:spPr bwMode="auto">
          <a:xfrm>
            <a:off x="1150938" y="214313"/>
            <a:ext cx="7793037" cy="1462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36202" name="Rectangle 10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82688" y="2017713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36203" name="Rectangle 11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162050" y="6243638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12FD227F-CC8E-433B-958E-62A07683ED37}" type="datetime1">
              <a:rPr lang="ru-RU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17.06.2014</a:t>
            </a:fld>
            <a:endParaRPr lang="ru-RU" smtClean="0">
              <a:solidFill>
                <a:srgbClr val="000000"/>
              </a:solidFill>
            </a:endParaRPr>
          </a:p>
        </p:txBody>
      </p:sp>
      <p:sp>
        <p:nvSpPr>
          <p:cNvPr id="136204" name="Rectangle 1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657600" y="6243638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srgbClr val="000000"/>
              </a:solidFill>
            </a:endParaRPr>
          </a:p>
        </p:txBody>
      </p:sp>
      <p:sp>
        <p:nvSpPr>
          <p:cNvPr id="136205" name="Rectangle 1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42150" y="6243638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A0FD0B32-ADF9-4B6E-B3DD-01BED97E5639}" type="slidenum">
              <a:rPr lang="ru-RU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ru-RU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939888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5" r:id="rId1"/>
    <p:sldLayoutId id="2147483866" r:id="rId2"/>
    <p:sldLayoutId id="2147483867" r:id="rId3"/>
    <p:sldLayoutId id="2147483868" r:id="rId4"/>
    <p:sldLayoutId id="2147483869" r:id="rId5"/>
    <p:sldLayoutId id="2147483870" r:id="rId6"/>
    <p:sldLayoutId id="2147483871" r:id="rId7"/>
    <p:sldLayoutId id="2147483872" r:id="rId8"/>
    <p:sldLayoutId id="2147483873" r:id="rId9"/>
    <p:sldLayoutId id="2147483874" r:id="rId10"/>
    <p:sldLayoutId id="2147483875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hlink"/>
        </a:buClr>
        <a:buSzPct val="55000"/>
        <a:buFont typeface="Wingdings" pitchFamily="2" charset="2"/>
        <a:buChar char="n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50000"/>
        <a:buFont typeface="Wingdings" pitchFamily="2" charset="2"/>
        <a:buChar char="n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SzPct val="55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4" name="Rectangle 2"/>
          <p:cNvSpPr>
            <a:spLocks noChangeArrowheads="1"/>
          </p:cNvSpPr>
          <p:nvPr/>
        </p:nvSpPr>
        <p:spPr bwMode="ltGray">
          <a:xfrm>
            <a:off x="417513" y="1098550"/>
            <a:ext cx="438150" cy="474663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kumimoji="1" lang="ru-RU" sz="2400" smtClean="0">
              <a:solidFill>
                <a:srgbClr val="000000"/>
              </a:solidFill>
            </a:endParaRPr>
          </a:p>
        </p:txBody>
      </p:sp>
      <p:sp>
        <p:nvSpPr>
          <p:cNvPr id="136195" name="Rectangle 3"/>
          <p:cNvSpPr>
            <a:spLocks noChangeArrowheads="1"/>
          </p:cNvSpPr>
          <p:nvPr/>
        </p:nvSpPr>
        <p:spPr bwMode="ltGray">
          <a:xfrm>
            <a:off x="800100" y="1098550"/>
            <a:ext cx="328613" cy="474663"/>
          </a:xfrm>
          <a:prstGeom prst="rect">
            <a:avLst/>
          </a:pr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kumimoji="1" lang="ru-RU" sz="2400" smtClean="0">
              <a:solidFill>
                <a:srgbClr val="000000"/>
              </a:solidFill>
            </a:endParaRPr>
          </a:p>
        </p:txBody>
      </p:sp>
      <p:sp>
        <p:nvSpPr>
          <p:cNvPr id="136196" name="Rectangle 4"/>
          <p:cNvSpPr>
            <a:spLocks noChangeArrowheads="1"/>
          </p:cNvSpPr>
          <p:nvPr/>
        </p:nvSpPr>
        <p:spPr bwMode="ltGray">
          <a:xfrm>
            <a:off x="541338" y="1520825"/>
            <a:ext cx="422275" cy="474663"/>
          </a:xfrm>
          <a:prstGeom prst="rect">
            <a:avLst/>
          </a:prstGeom>
          <a:solidFill>
            <a:schemeClr val="fol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kumimoji="1" lang="ru-RU" sz="2400" smtClean="0">
              <a:solidFill>
                <a:srgbClr val="000000"/>
              </a:solidFill>
            </a:endParaRPr>
          </a:p>
        </p:txBody>
      </p:sp>
      <p:sp>
        <p:nvSpPr>
          <p:cNvPr id="136197" name="Rectangle 5"/>
          <p:cNvSpPr>
            <a:spLocks noChangeArrowheads="1"/>
          </p:cNvSpPr>
          <p:nvPr/>
        </p:nvSpPr>
        <p:spPr bwMode="ltGray">
          <a:xfrm>
            <a:off x="911225" y="1520825"/>
            <a:ext cx="368300" cy="474663"/>
          </a:xfrm>
          <a:prstGeom prst="rect">
            <a:avLst/>
          </a:prstGeom>
          <a:gradFill rotWithShape="0">
            <a:gsLst>
              <a:gs pos="0">
                <a:schemeClr val="folHlink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kumimoji="1" lang="ru-RU" sz="2400" smtClean="0">
              <a:solidFill>
                <a:srgbClr val="000000"/>
              </a:solidFill>
            </a:endParaRPr>
          </a:p>
        </p:txBody>
      </p:sp>
      <p:sp>
        <p:nvSpPr>
          <p:cNvPr id="136198" name="Rectangle 6"/>
          <p:cNvSpPr>
            <a:spLocks noChangeArrowheads="1"/>
          </p:cNvSpPr>
          <p:nvPr/>
        </p:nvSpPr>
        <p:spPr bwMode="ltGray">
          <a:xfrm>
            <a:off x="127000" y="1447800"/>
            <a:ext cx="560388" cy="422275"/>
          </a:xfrm>
          <a:prstGeom prst="rect">
            <a:avLst/>
          </a:prstGeom>
          <a:gradFill rotWithShape="0">
            <a:gsLst>
              <a:gs pos="0">
                <a:schemeClr val="bg1"/>
              </a:gs>
              <a:gs pos="100000">
                <a:schemeClr val="hlink"/>
              </a:gs>
            </a:gsLst>
            <a:lin ang="189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kumimoji="1" lang="ru-RU" sz="2400" smtClean="0">
              <a:solidFill>
                <a:srgbClr val="000000"/>
              </a:solidFill>
            </a:endParaRPr>
          </a:p>
        </p:txBody>
      </p:sp>
      <p:sp>
        <p:nvSpPr>
          <p:cNvPr id="136199" name="Rectangle 7"/>
          <p:cNvSpPr>
            <a:spLocks noChangeArrowheads="1"/>
          </p:cNvSpPr>
          <p:nvPr/>
        </p:nvSpPr>
        <p:spPr bwMode="gray">
          <a:xfrm>
            <a:off x="762000" y="990600"/>
            <a:ext cx="31750" cy="1052513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kumimoji="1" lang="ru-RU" sz="2400" smtClean="0">
              <a:solidFill>
                <a:srgbClr val="000000"/>
              </a:solidFill>
            </a:endParaRPr>
          </a:p>
        </p:txBody>
      </p:sp>
      <p:sp>
        <p:nvSpPr>
          <p:cNvPr id="136200" name="Rectangle 8"/>
          <p:cNvSpPr>
            <a:spLocks noChangeArrowheads="1"/>
          </p:cNvSpPr>
          <p:nvPr/>
        </p:nvSpPr>
        <p:spPr bwMode="gray">
          <a:xfrm>
            <a:off x="442913" y="1781175"/>
            <a:ext cx="8226425" cy="31750"/>
          </a:xfrm>
          <a:prstGeom prst="rect">
            <a:avLst/>
          </a:prstGeom>
          <a:gradFill rotWithShape="0">
            <a:gsLst>
              <a:gs pos="0">
                <a:schemeClr val="bg2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kumimoji="1" lang="ru-RU" sz="2400" smtClean="0">
              <a:solidFill>
                <a:srgbClr val="000000"/>
              </a:solidFill>
            </a:endParaRPr>
          </a:p>
        </p:txBody>
      </p:sp>
      <p:sp>
        <p:nvSpPr>
          <p:cNvPr id="136201" name="Rectangle 9"/>
          <p:cNvSpPr>
            <a:spLocks noGrp="1" noChangeArrowheads="1"/>
          </p:cNvSpPr>
          <p:nvPr>
            <p:ph type="title"/>
          </p:nvPr>
        </p:nvSpPr>
        <p:spPr bwMode="auto">
          <a:xfrm>
            <a:off x="1150938" y="214313"/>
            <a:ext cx="7793037" cy="1462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36202" name="Rectangle 10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82688" y="2017713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36203" name="Rectangle 11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162050" y="6243638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12FD227F-CC8E-433B-958E-62A07683ED37}" type="datetime1">
              <a:rPr lang="ru-RU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17.06.2014</a:t>
            </a:fld>
            <a:endParaRPr lang="ru-RU" smtClean="0">
              <a:solidFill>
                <a:srgbClr val="000000"/>
              </a:solidFill>
            </a:endParaRPr>
          </a:p>
        </p:txBody>
      </p:sp>
      <p:sp>
        <p:nvSpPr>
          <p:cNvPr id="136204" name="Rectangle 1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657600" y="6243638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srgbClr val="000000"/>
              </a:solidFill>
            </a:endParaRPr>
          </a:p>
        </p:txBody>
      </p:sp>
      <p:sp>
        <p:nvSpPr>
          <p:cNvPr id="136205" name="Rectangle 1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42150" y="6243638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A0FD0B32-ADF9-4B6E-B3DD-01BED97E5639}" type="slidenum">
              <a:rPr lang="ru-RU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ru-RU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778841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77" r:id="rId1"/>
    <p:sldLayoutId id="2147483878" r:id="rId2"/>
    <p:sldLayoutId id="2147483879" r:id="rId3"/>
    <p:sldLayoutId id="2147483880" r:id="rId4"/>
    <p:sldLayoutId id="2147483881" r:id="rId5"/>
    <p:sldLayoutId id="2147483882" r:id="rId6"/>
    <p:sldLayoutId id="2147483883" r:id="rId7"/>
    <p:sldLayoutId id="2147483884" r:id="rId8"/>
    <p:sldLayoutId id="2147483885" r:id="rId9"/>
    <p:sldLayoutId id="2147483886" r:id="rId10"/>
    <p:sldLayoutId id="2147483887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hlink"/>
        </a:buClr>
        <a:buSzPct val="55000"/>
        <a:buFont typeface="Wingdings" pitchFamily="2" charset="2"/>
        <a:buChar char="n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50000"/>
        <a:buFont typeface="Wingdings" pitchFamily="2" charset="2"/>
        <a:buChar char="n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SzPct val="55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2C0C0000-F05D-49E2-A62F-7D11414D1507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17.06.2014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21E4D774-F680-4BF2-89FB-09C6582908A7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941280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89" r:id="rId1"/>
    <p:sldLayoutId id="2147483890" r:id="rId2"/>
    <p:sldLayoutId id="2147483891" r:id="rId3"/>
    <p:sldLayoutId id="2147483892" r:id="rId4"/>
    <p:sldLayoutId id="2147483893" r:id="rId5"/>
    <p:sldLayoutId id="2147483894" r:id="rId6"/>
    <p:sldLayoutId id="2147483895" r:id="rId7"/>
    <p:sldLayoutId id="2147483896" r:id="rId8"/>
    <p:sldLayoutId id="2147483897" r:id="rId9"/>
    <p:sldLayoutId id="2147483898" r:id="rId10"/>
    <p:sldLayoutId id="214748389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4" name="Rectangle 2"/>
          <p:cNvSpPr>
            <a:spLocks noChangeArrowheads="1"/>
          </p:cNvSpPr>
          <p:nvPr/>
        </p:nvSpPr>
        <p:spPr bwMode="ltGray">
          <a:xfrm>
            <a:off x="417513" y="1098550"/>
            <a:ext cx="438150" cy="474663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kumimoji="1" lang="ru-RU" sz="2400" smtClean="0">
              <a:solidFill>
                <a:srgbClr val="000000"/>
              </a:solidFill>
            </a:endParaRPr>
          </a:p>
        </p:txBody>
      </p:sp>
      <p:sp>
        <p:nvSpPr>
          <p:cNvPr id="136195" name="Rectangle 3"/>
          <p:cNvSpPr>
            <a:spLocks noChangeArrowheads="1"/>
          </p:cNvSpPr>
          <p:nvPr/>
        </p:nvSpPr>
        <p:spPr bwMode="ltGray">
          <a:xfrm>
            <a:off x="800100" y="1098550"/>
            <a:ext cx="328613" cy="474663"/>
          </a:xfrm>
          <a:prstGeom prst="rect">
            <a:avLst/>
          </a:pr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kumimoji="1" lang="ru-RU" sz="2400" smtClean="0">
              <a:solidFill>
                <a:srgbClr val="000000"/>
              </a:solidFill>
            </a:endParaRPr>
          </a:p>
        </p:txBody>
      </p:sp>
      <p:sp>
        <p:nvSpPr>
          <p:cNvPr id="136196" name="Rectangle 4"/>
          <p:cNvSpPr>
            <a:spLocks noChangeArrowheads="1"/>
          </p:cNvSpPr>
          <p:nvPr/>
        </p:nvSpPr>
        <p:spPr bwMode="ltGray">
          <a:xfrm>
            <a:off x="541338" y="1520825"/>
            <a:ext cx="422275" cy="474663"/>
          </a:xfrm>
          <a:prstGeom prst="rect">
            <a:avLst/>
          </a:prstGeom>
          <a:solidFill>
            <a:schemeClr val="fol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kumimoji="1" lang="ru-RU" sz="2400" smtClean="0">
              <a:solidFill>
                <a:srgbClr val="000000"/>
              </a:solidFill>
            </a:endParaRPr>
          </a:p>
        </p:txBody>
      </p:sp>
      <p:sp>
        <p:nvSpPr>
          <p:cNvPr id="136197" name="Rectangle 5"/>
          <p:cNvSpPr>
            <a:spLocks noChangeArrowheads="1"/>
          </p:cNvSpPr>
          <p:nvPr/>
        </p:nvSpPr>
        <p:spPr bwMode="ltGray">
          <a:xfrm>
            <a:off x="911225" y="1520825"/>
            <a:ext cx="368300" cy="474663"/>
          </a:xfrm>
          <a:prstGeom prst="rect">
            <a:avLst/>
          </a:prstGeom>
          <a:gradFill rotWithShape="0">
            <a:gsLst>
              <a:gs pos="0">
                <a:schemeClr val="folHlink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kumimoji="1" lang="ru-RU" sz="2400" smtClean="0">
              <a:solidFill>
                <a:srgbClr val="000000"/>
              </a:solidFill>
            </a:endParaRPr>
          </a:p>
        </p:txBody>
      </p:sp>
      <p:sp>
        <p:nvSpPr>
          <p:cNvPr id="136198" name="Rectangle 6"/>
          <p:cNvSpPr>
            <a:spLocks noChangeArrowheads="1"/>
          </p:cNvSpPr>
          <p:nvPr/>
        </p:nvSpPr>
        <p:spPr bwMode="ltGray">
          <a:xfrm>
            <a:off x="127000" y="1447800"/>
            <a:ext cx="560388" cy="422275"/>
          </a:xfrm>
          <a:prstGeom prst="rect">
            <a:avLst/>
          </a:prstGeom>
          <a:gradFill rotWithShape="0">
            <a:gsLst>
              <a:gs pos="0">
                <a:schemeClr val="bg1"/>
              </a:gs>
              <a:gs pos="100000">
                <a:schemeClr val="hlink"/>
              </a:gs>
            </a:gsLst>
            <a:lin ang="189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kumimoji="1" lang="ru-RU" sz="2400" smtClean="0">
              <a:solidFill>
                <a:srgbClr val="000000"/>
              </a:solidFill>
            </a:endParaRPr>
          </a:p>
        </p:txBody>
      </p:sp>
      <p:sp>
        <p:nvSpPr>
          <p:cNvPr id="136199" name="Rectangle 7"/>
          <p:cNvSpPr>
            <a:spLocks noChangeArrowheads="1"/>
          </p:cNvSpPr>
          <p:nvPr/>
        </p:nvSpPr>
        <p:spPr bwMode="gray">
          <a:xfrm>
            <a:off x="762000" y="990600"/>
            <a:ext cx="31750" cy="1052513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kumimoji="1" lang="ru-RU" sz="2400" smtClean="0">
              <a:solidFill>
                <a:srgbClr val="000000"/>
              </a:solidFill>
            </a:endParaRPr>
          </a:p>
        </p:txBody>
      </p:sp>
      <p:sp>
        <p:nvSpPr>
          <p:cNvPr id="136200" name="Rectangle 8"/>
          <p:cNvSpPr>
            <a:spLocks noChangeArrowheads="1"/>
          </p:cNvSpPr>
          <p:nvPr/>
        </p:nvSpPr>
        <p:spPr bwMode="gray">
          <a:xfrm>
            <a:off x="442913" y="1781175"/>
            <a:ext cx="8226425" cy="31750"/>
          </a:xfrm>
          <a:prstGeom prst="rect">
            <a:avLst/>
          </a:prstGeom>
          <a:gradFill rotWithShape="0">
            <a:gsLst>
              <a:gs pos="0">
                <a:schemeClr val="bg2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kumimoji="1" lang="ru-RU" sz="2400" smtClean="0">
              <a:solidFill>
                <a:srgbClr val="000000"/>
              </a:solidFill>
            </a:endParaRPr>
          </a:p>
        </p:txBody>
      </p:sp>
      <p:sp>
        <p:nvSpPr>
          <p:cNvPr id="136201" name="Rectangle 9"/>
          <p:cNvSpPr>
            <a:spLocks noGrp="1" noChangeArrowheads="1"/>
          </p:cNvSpPr>
          <p:nvPr>
            <p:ph type="title"/>
          </p:nvPr>
        </p:nvSpPr>
        <p:spPr bwMode="auto">
          <a:xfrm>
            <a:off x="1150938" y="214313"/>
            <a:ext cx="7793037" cy="1462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36202" name="Rectangle 10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82688" y="2017713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36203" name="Rectangle 11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162050" y="6243638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12FD227F-CC8E-433B-958E-62A07683ED37}" type="datetime1">
              <a:rPr lang="ru-RU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17.06.2014</a:t>
            </a:fld>
            <a:endParaRPr lang="ru-RU" smtClean="0">
              <a:solidFill>
                <a:srgbClr val="000000"/>
              </a:solidFill>
            </a:endParaRPr>
          </a:p>
        </p:txBody>
      </p:sp>
      <p:sp>
        <p:nvSpPr>
          <p:cNvPr id="136204" name="Rectangle 1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657600" y="6243638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srgbClr val="000000"/>
              </a:solidFill>
            </a:endParaRPr>
          </a:p>
        </p:txBody>
      </p:sp>
      <p:sp>
        <p:nvSpPr>
          <p:cNvPr id="136205" name="Rectangle 1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42150" y="6243638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A0FD0B32-ADF9-4B6E-B3DD-01BED97E5639}" type="slidenum">
              <a:rPr lang="ru-RU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ru-RU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251669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hlink"/>
        </a:buClr>
        <a:buSzPct val="55000"/>
        <a:buFont typeface="Wingdings" pitchFamily="2" charset="2"/>
        <a:buChar char="n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50000"/>
        <a:buFont typeface="Wingdings" pitchFamily="2" charset="2"/>
        <a:buChar char="n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SzPct val="55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2C0C0000-F05D-49E2-A62F-7D11414D1507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17.06.2014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21E4D774-F680-4BF2-89FB-09C6582908A7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341622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email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4750AB8-561D-4CAC-B98D-B45B9D35B15E}" type="slidenum">
              <a:rPr lang="ru-RU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938185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ransition>
    <p:diamond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4" name="Rectangle 2"/>
          <p:cNvSpPr>
            <a:spLocks noChangeArrowheads="1"/>
          </p:cNvSpPr>
          <p:nvPr/>
        </p:nvSpPr>
        <p:spPr bwMode="ltGray">
          <a:xfrm>
            <a:off x="417513" y="1098550"/>
            <a:ext cx="438150" cy="474663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kumimoji="1" lang="ru-RU" sz="2400" smtClean="0">
              <a:solidFill>
                <a:srgbClr val="000000"/>
              </a:solidFill>
            </a:endParaRPr>
          </a:p>
        </p:txBody>
      </p:sp>
      <p:sp>
        <p:nvSpPr>
          <p:cNvPr id="136195" name="Rectangle 3"/>
          <p:cNvSpPr>
            <a:spLocks noChangeArrowheads="1"/>
          </p:cNvSpPr>
          <p:nvPr/>
        </p:nvSpPr>
        <p:spPr bwMode="ltGray">
          <a:xfrm>
            <a:off x="800100" y="1098550"/>
            <a:ext cx="328613" cy="474663"/>
          </a:xfrm>
          <a:prstGeom prst="rect">
            <a:avLst/>
          </a:pr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kumimoji="1" lang="ru-RU" sz="2400" smtClean="0">
              <a:solidFill>
                <a:srgbClr val="000000"/>
              </a:solidFill>
            </a:endParaRPr>
          </a:p>
        </p:txBody>
      </p:sp>
      <p:sp>
        <p:nvSpPr>
          <p:cNvPr id="136196" name="Rectangle 4"/>
          <p:cNvSpPr>
            <a:spLocks noChangeArrowheads="1"/>
          </p:cNvSpPr>
          <p:nvPr/>
        </p:nvSpPr>
        <p:spPr bwMode="ltGray">
          <a:xfrm>
            <a:off x="541338" y="1520825"/>
            <a:ext cx="422275" cy="474663"/>
          </a:xfrm>
          <a:prstGeom prst="rect">
            <a:avLst/>
          </a:prstGeom>
          <a:solidFill>
            <a:schemeClr val="fol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kumimoji="1" lang="ru-RU" sz="2400" smtClean="0">
              <a:solidFill>
                <a:srgbClr val="000000"/>
              </a:solidFill>
            </a:endParaRPr>
          </a:p>
        </p:txBody>
      </p:sp>
      <p:sp>
        <p:nvSpPr>
          <p:cNvPr id="136197" name="Rectangle 5"/>
          <p:cNvSpPr>
            <a:spLocks noChangeArrowheads="1"/>
          </p:cNvSpPr>
          <p:nvPr/>
        </p:nvSpPr>
        <p:spPr bwMode="ltGray">
          <a:xfrm>
            <a:off x="911225" y="1520825"/>
            <a:ext cx="368300" cy="474663"/>
          </a:xfrm>
          <a:prstGeom prst="rect">
            <a:avLst/>
          </a:prstGeom>
          <a:gradFill rotWithShape="0">
            <a:gsLst>
              <a:gs pos="0">
                <a:schemeClr val="folHlink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kumimoji="1" lang="ru-RU" sz="2400" smtClean="0">
              <a:solidFill>
                <a:srgbClr val="000000"/>
              </a:solidFill>
            </a:endParaRPr>
          </a:p>
        </p:txBody>
      </p:sp>
      <p:sp>
        <p:nvSpPr>
          <p:cNvPr id="136198" name="Rectangle 6"/>
          <p:cNvSpPr>
            <a:spLocks noChangeArrowheads="1"/>
          </p:cNvSpPr>
          <p:nvPr/>
        </p:nvSpPr>
        <p:spPr bwMode="ltGray">
          <a:xfrm>
            <a:off x="127000" y="1447800"/>
            <a:ext cx="560388" cy="422275"/>
          </a:xfrm>
          <a:prstGeom prst="rect">
            <a:avLst/>
          </a:prstGeom>
          <a:gradFill rotWithShape="0">
            <a:gsLst>
              <a:gs pos="0">
                <a:schemeClr val="bg1"/>
              </a:gs>
              <a:gs pos="100000">
                <a:schemeClr val="hlink"/>
              </a:gs>
            </a:gsLst>
            <a:lin ang="189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kumimoji="1" lang="ru-RU" sz="2400" smtClean="0">
              <a:solidFill>
                <a:srgbClr val="000000"/>
              </a:solidFill>
            </a:endParaRPr>
          </a:p>
        </p:txBody>
      </p:sp>
      <p:sp>
        <p:nvSpPr>
          <p:cNvPr id="136199" name="Rectangle 7"/>
          <p:cNvSpPr>
            <a:spLocks noChangeArrowheads="1"/>
          </p:cNvSpPr>
          <p:nvPr/>
        </p:nvSpPr>
        <p:spPr bwMode="gray">
          <a:xfrm>
            <a:off x="762000" y="990600"/>
            <a:ext cx="31750" cy="1052513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kumimoji="1" lang="ru-RU" sz="2400" smtClean="0">
              <a:solidFill>
                <a:srgbClr val="000000"/>
              </a:solidFill>
            </a:endParaRPr>
          </a:p>
        </p:txBody>
      </p:sp>
      <p:sp>
        <p:nvSpPr>
          <p:cNvPr id="136200" name="Rectangle 8"/>
          <p:cNvSpPr>
            <a:spLocks noChangeArrowheads="1"/>
          </p:cNvSpPr>
          <p:nvPr/>
        </p:nvSpPr>
        <p:spPr bwMode="gray">
          <a:xfrm>
            <a:off x="442913" y="1781175"/>
            <a:ext cx="8226425" cy="31750"/>
          </a:xfrm>
          <a:prstGeom prst="rect">
            <a:avLst/>
          </a:prstGeom>
          <a:gradFill rotWithShape="0">
            <a:gsLst>
              <a:gs pos="0">
                <a:schemeClr val="bg2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kumimoji="1" lang="ru-RU" sz="2400" smtClean="0">
              <a:solidFill>
                <a:srgbClr val="000000"/>
              </a:solidFill>
            </a:endParaRPr>
          </a:p>
        </p:txBody>
      </p:sp>
      <p:sp>
        <p:nvSpPr>
          <p:cNvPr id="136201" name="Rectangle 9"/>
          <p:cNvSpPr>
            <a:spLocks noGrp="1" noChangeArrowheads="1"/>
          </p:cNvSpPr>
          <p:nvPr>
            <p:ph type="title"/>
          </p:nvPr>
        </p:nvSpPr>
        <p:spPr bwMode="auto">
          <a:xfrm>
            <a:off x="1150938" y="214313"/>
            <a:ext cx="7793037" cy="1462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36202" name="Rectangle 10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82688" y="2017713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36203" name="Rectangle 11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162050" y="6243638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12FD227F-CC8E-433B-958E-62A07683ED37}" type="datetime1">
              <a:rPr lang="ru-RU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17.06.2014</a:t>
            </a:fld>
            <a:endParaRPr lang="ru-RU" smtClean="0">
              <a:solidFill>
                <a:srgbClr val="000000"/>
              </a:solidFill>
            </a:endParaRPr>
          </a:p>
        </p:txBody>
      </p:sp>
      <p:sp>
        <p:nvSpPr>
          <p:cNvPr id="136204" name="Rectangle 1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657600" y="6243638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srgbClr val="000000"/>
              </a:solidFill>
            </a:endParaRPr>
          </a:p>
        </p:txBody>
      </p:sp>
      <p:sp>
        <p:nvSpPr>
          <p:cNvPr id="136205" name="Rectangle 1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42150" y="6243638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A0FD0B32-ADF9-4B6E-B3DD-01BED97E5639}" type="slidenum">
              <a:rPr lang="ru-RU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ru-RU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5216820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hlink"/>
        </a:buClr>
        <a:buSzPct val="55000"/>
        <a:buFont typeface="Wingdings" pitchFamily="2" charset="2"/>
        <a:buChar char="n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50000"/>
        <a:buFont typeface="Wingdings" pitchFamily="2" charset="2"/>
        <a:buChar char="n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SzPct val="55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4" name="Rectangle 2"/>
          <p:cNvSpPr>
            <a:spLocks noChangeArrowheads="1"/>
          </p:cNvSpPr>
          <p:nvPr/>
        </p:nvSpPr>
        <p:spPr bwMode="ltGray">
          <a:xfrm>
            <a:off x="417513" y="1098550"/>
            <a:ext cx="438150" cy="474663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kumimoji="1" lang="ru-RU" sz="2400" smtClean="0">
              <a:solidFill>
                <a:srgbClr val="000000"/>
              </a:solidFill>
            </a:endParaRPr>
          </a:p>
        </p:txBody>
      </p:sp>
      <p:sp>
        <p:nvSpPr>
          <p:cNvPr id="136195" name="Rectangle 3"/>
          <p:cNvSpPr>
            <a:spLocks noChangeArrowheads="1"/>
          </p:cNvSpPr>
          <p:nvPr/>
        </p:nvSpPr>
        <p:spPr bwMode="ltGray">
          <a:xfrm>
            <a:off x="800100" y="1098550"/>
            <a:ext cx="328613" cy="474663"/>
          </a:xfrm>
          <a:prstGeom prst="rect">
            <a:avLst/>
          </a:pr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kumimoji="1" lang="ru-RU" sz="2400" smtClean="0">
              <a:solidFill>
                <a:srgbClr val="000000"/>
              </a:solidFill>
            </a:endParaRPr>
          </a:p>
        </p:txBody>
      </p:sp>
      <p:sp>
        <p:nvSpPr>
          <p:cNvPr id="136196" name="Rectangle 4"/>
          <p:cNvSpPr>
            <a:spLocks noChangeArrowheads="1"/>
          </p:cNvSpPr>
          <p:nvPr/>
        </p:nvSpPr>
        <p:spPr bwMode="ltGray">
          <a:xfrm>
            <a:off x="541338" y="1520825"/>
            <a:ext cx="422275" cy="474663"/>
          </a:xfrm>
          <a:prstGeom prst="rect">
            <a:avLst/>
          </a:prstGeom>
          <a:solidFill>
            <a:schemeClr val="fol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kumimoji="1" lang="ru-RU" sz="2400" smtClean="0">
              <a:solidFill>
                <a:srgbClr val="000000"/>
              </a:solidFill>
            </a:endParaRPr>
          </a:p>
        </p:txBody>
      </p:sp>
      <p:sp>
        <p:nvSpPr>
          <p:cNvPr id="136197" name="Rectangle 5"/>
          <p:cNvSpPr>
            <a:spLocks noChangeArrowheads="1"/>
          </p:cNvSpPr>
          <p:nvPr/>
        </p:nvSpPr>
        <p:spPr bwMode="ltGray">
          <a:xfrm>
            <a:off x="911225" y="1520825"/>
            <a:ext cx="368300" cy="474663"/>
          </a:xfrm>
          <a:prstGeom prst="rect">
            <a:avLst/>
          </a:prstGeom>
          <a:gradFill rotWithShape="0">
            <a:gsLst>
              <a:gs pos="0">
                <a:schemeClr val="folHlink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kumimoji="1" lang="ru-RU" sz="2400" smtClean="0">
              <a:solidFill>
                <a:srgbClr val="000000"/>
              </a:solidFill>
            </a:endParaRPr>
          </a:p>
        </p:txBody>
      </p:sp>
      <p:sp>
        <p:nvSpPr>
          <p:cNvPr id="136198" name="Rectangle 6"/>
          <p:cNvSpPr>
            <a:spLocks noChangeArrowheads="1"/>
          </p:cNvSpPr>
          <p:nvPr/>
        </p:nvSpPr>
        <p:spPr bwMode="ltGray">
          <a:xfrm>
            <a:off x="127000" y="1447800"/>
            <a:ext cx="560388" cy="422275"/>
          </a:xfrm>
          <a:prstGeom prst="rect">
            <a:avLst/>
          </a:prstGeom>
          <a:gradFill rotWithShape="0">
            <a:gsLst>
              <a:gs pos="0">
                <a:schemeClr val="bg1"/>
              </a:gs>
              <a:gs pos="100000">
                <a:schemeClr val="hlink"/>
              </a:gs>
            </a:gsLst>
            <a:lin ang="189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kumimoji="1" lang="ru-RU" sz="2400" smtClean="0">
              <a:solidFill>
                <a:srgbClr val="000000"/>
              </a:solidFill>
            </a:endParaRPr>
          </a:p>
        </p:txBody>
      </p:sp>
      <p:sp>
        <p:nvSpPr>
          <p:cNvPr id="136199" name="Rectangle 7"/>
          <p:cNvSpPr>
            <a:spLocks noChangeArrowheads="1"/>
          </p:cNvSpPr>
          <p:nvPr/>
        </p:nvSpPr>
        <p:spPr bwMode="gray">
          <a:xfrm>
            <a:off x="762000" y="990600"/>
            <a:ext cx="31750" cy="1052513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kumimoji="1" lang="ru-RU" sz="2400" smtClean="0">
              <a:solidFill>
                <a:srgbClr val="000000"/>
              </a:solidFill>
            </a:endParaRPr>
          </a:p>
        </p:txBody>
      </p:sp>
      <p:sp>
        <p:nvSpPr>
          <p:cNvPr id="136200" name="Rectangle 8"/>
          <p:cNvSpPr>
            <a:spLocks noChangeArrowheads="1"/>
          </p:cNvSpPr>
          <p:nvPr/>
        </p:nvSpPr>
        <p:spPr bwMode="gray">
          <a:xfrm>
            <a:off x="442913" y="1781175"/>
            <a:ext cx="8226425" cy="31750"/>
          </a:xfrm>
          <a:prstGeom prst="rect">
            <a:avLst/>
          </a:prstGeom>
          <a:gradFill rotWithShape="0">
            <a:gsLst>
              <a:gs pos="0">
                <a:schemeClr val="bg2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kumimoji="1" lang="ru-RU" sz="2400" smtClean="0">
              <a:solidFill>
                <a:srgbClr val="000000"/>
              </a:solidFill>
            </a:endParaRPr>
          </a:p>
        </p:txBody>
      </p:sp>
      <p:sp>
        <p:nvSpPr>
          <p:cNvPr id="136201" name="Rectangle 9"/>
          <p:cNvSpPr>
            <a:spLocks noGrp="1" noChangeArrowheads="1"/>
          </p:cNvSpPr>
          <p:nvPr>
            <p:ph type="title"/>
          </p:nvPr>
        </p:nvSpPr>
        <p:spPr bwMode="auto">
          <a:xfrm>
            <a:off x="1150938" y="214313"/>
            <a:ext cx="7793037" cy="1462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36202" name="Rectangle 10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82688" y="2017713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36203" name="Rectangle 11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162050" y="6243638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12FD227F-CC8E-433B-958E-62A07683ED37}" type="datetime1">
              <a:rPr lang="ru-RU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17.06.2014</a:t>
            </a:fld>
            <a:endParaRPr lang="ru-RU" smtClean="0">
              <a:solidFill>
                <a:srgbClr val="000000"/>
              </a:solidFill>
            </a:endParaRPr>
          </a:p>
        </p:txBody>
      </p:sp>
      <p:sp>
        <p:nvSpPr>
          <p:cNvPr id="136204" name="Rectangle 1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657600" y="6243638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srgbClr val="000000"/>
              </a:solidFill>
            </a:endParaRPr>
          </a:p>
        </p:txBody>
      </p:sp>
      <p:sp>
        <p:nvSpPr>
          <p:cNvPr id="136205" name="Rectangle 1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42150" y="6243638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A0FD0B32-ADF9-4B6E-B3DD-01BED97E5639}" type="slidenum">
              <a:rPr lang="ru-RU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ru-RU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235988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hlink"/>
        </a:buClr>
        <a:buSzPct val="55000"/>
        <a:buFont typeface="Wingdings" pitchFamily="2" charset="2"/>
        <a:buChar char="n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50000"/>
        <a:buFont typeface="Wingdings" pitchFamily="2" charset="2"/>
        <a:buChar char="n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SzPct val="55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4" name="Rectangle 2"/>
          <p:cNvSpPr>
            <a:spLocks noChangeArrowheads="1"/>
          </p:cNvSpPr>
          <p:nvPr/>
        </p:nvSpPr>
        <p:spPr bwMode="ltGray">
          <a:xfrm>
            <a:off x="417513" y="1098550"/>
            <a:ext cx="438150" cy="474663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kumimoji="1" lang="ru-RU" sz="2400" smtClean="0">
              <a:solidFill>
                <a:srgbClr val="000000"/>
              </a:solidFill>
            </a:endParaRPr>
          </a:p>
        </p:txBody>
      </p:sp>
      <p:sp>
        <p:nvSpPr>
          <p:cNvPr id="136195" name="Rectangle 3"/>
          <p:cNvSpPr>
            <a:spLocks noChangeArrowheads="1"/>
          </p:cNvSpPr>
          <p:nvPr/>
        </p:nvSpPr>
        <p:spPr bwMode="ltGray">
          <a:xfrm>
            <a:off x="800100" y="1098550"/>
            <a:ext cx="328613" cy="474663"/>
          </a:xfrm>
          <a:prstGeom prst="rect">
            <a:avLst/>
          </a:pr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kumimoji="1" lang="ru-RU" sz="2400" smtClean="0">
              <a:solidFill>
                <a:srgbClr val="000000"/>
              </a:solidFill>
            </a:endParaRPr>
          </a:p>
        </p:txBody>
      </p:sp>
      <p:sp>
        <p:nvSpPr>
          <p:cNvPr id="136196" name="Rectangle 4"/>
          <p:cNvSpPr>
            <a:spLocks noChangeArrowheads="1"/>
          </p:cNvSpPr>
          <p:nvPr/>
        </p:nvSpPr>
        <p:spPr bwMode="ltGray">
          <a:xfrm>
            <a:off x="541338" y="1520825"/>
            <a:ext cx="422275" cy="474663"/>
          </a:xfrm>
          <a:prstGeom prst="rect">
            <a:avLst/>
          </a:prstGeom>
          <a:solidFill>
            <a:schemeClr val="fol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kumimoji="1" lang="ru-RU" sz="2400" smtClean="0">
              <a:solidFill>
                <a:srgbClr val="000000"/>
              </a:solidFill>
            </a:endParaRPr>
          </a:p>
        </p:txBody>
      </p:sp>
      <p:sp>
        <p:nvSpPr>
          <p:cNvPr id="136197" name="Rectangle 5"/>
          <p:cNvSpPr>
            <a:spLocks noChangeArrowheads="1"/>
          </p:cNvSpPr>
          <p:nvPr/>
        </p:nvSpPr>
        <p:spPr bwMode="ltGray">
          <a:xfrm>
            <a:off x="911225" y="1520825"/>
            <a:ext cx="368300" cy="474663"/>
          </a:xfrm>
          <a:prstGeom prst="rect">
            <a:avLst/>
          </a:prstGeom>
          <a:gradFill rotWithShape="0">
            <a:gsLst>
              <a:gs pos="0">
                <a:schemeClr val="folHlink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kumimoji="1" lang="ru-RU" sz="2400" smtClean="0">
              <a:solidFill>
                <a:srgbClr val="000000"/>
              </a:solidFill>
            </a:endParaRPr>
          </a:p>
        </p:txBody>
      </p:sp>
      <p:sp>
        <p:nvSpPr>
          <p:cNvPr id="136198" name="Rectangle 6"/>
          <p:cNvSpPr>
            <a:spLocks noChangeArrowheads="1"/>
          </p:cNvSpPr>
          <p:nvPr/>
        </p:nvSpPr>
        <p:spPr bwMode="ltGray">
          <a:xfrm>
            <a:off x="127000" y="1447800"/>
            <a:ext cx="560388" cy="422275"/>
          </a:xfrm>
          <a:prstGeom prst="rect">
            <a:avLst/>
          </a:prstGeom>
          <a:gradFill rotWithShape="0">
            <a:gsLst>
              <a:gs pos="0">
                <a:schemeClr val="bg1"/>
              </a:gs>
              <a:gs pos="100000">
                <a:schemeClr val="hlink"/>
              </a:gs>
            </a:gsLst>
            <a:lin ang="189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kumimoji="1" lang="ru-RU" sz="2400" smtClean="0">
              <a:solidFill>
                <a:srgbClr val="000000"/>
              </a:solidFill>
            </a:endParaRPr>
          </a:p>
        </p:txBody>
      </p:sp>
      <p:sp>
        <p:nvSpPr>
          <p:cNvPr id="136199" name="Rectangle 7"/>
          <p:cNvSpPr>
            <a:spLocks noChangeArrowheads="1"/>
          </p:cNvSpPr>
          <p:nvPr/>
        </p:nvSpPr>
        <p:spPr bwMode="gray">
          <a:xfrm>
            <a:off x="762000" y="990600"/>
            <a:ext cx="31750" cy="1052513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kumimoji="1" lang="ru-RU" sz="2400" smtClean="0">
              <a:solidFill>
                <a:srgbClr val="000000"/>
              </a:solidFill>
            </a:endParaRPr>
          </a:p>
        </p:txBody>
      </p:sp>
      <p:sp>
        <p:nvSpPr>
          <p:cNvPr id="136200" name="Rectangle 8"/>
          <p:cNvSpPr>
            <a:spLocks noChangeArrowheads="1"/>
          </p:cNvSpPr>
          <p:nvPr/>
        </p:nvSpPr>
        <p:spPr bwMode="gray">
          <a:xfrm>
            <a:off x="442913" y="1781175"/>
            <a:ext cx="8226425" cy="31750"/>
          </a:xfrm>
          <a:prstGeom prst="rect">
            <a:avLst/>
          </a:prstGeom>
          <a:gradFill rotWithShape="0">
            <a:gsLst>
              <a:gs pos="0">
                <a:schemeClr val="bg2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kumimoji="1" lang="ru-RU" sz="2400" smtClean="0">
              <a:solidFill>
                <a:srgbClr val="000000"/>
              </a:solidFill>
            </a:endParaRPr>
          </a:p>
        </p:txBody>
      </p:sp>
      <p:sp>
        <p:nvSpPr>
          <p:cNvPr id="136201" name="Rectangle 9"/>
          <p:cNvSpPr>
            <a:spLocks noGrp="1" noChangeArrowheads="1"/>
          </p:cNvSpPr>
          <p:nvPr>
            <p:ph type="title"/>
          </p:nvPr>
        </p:nvSpPr>
        <p:spPr bwMode="auto">
          <a:xfrm>
            <a:off x="1150938" y="214313"/>
            <a:ext cx="7793037" cy="1462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36202" name="Rectangle 10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82688" y="2017713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36203" name="Rectangle 11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162050" y="6243638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12FD227F-CC8E-433B-958E-62A07683ED37}" type="datetime1">
              <a:rPr lang="ru-RU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17.06.2014</a:t>
            </a:fld>
            <a:endParaRPr lang="ru-RU" smtClean="0">
              <a:solidFill>
                <a:srgbClr val="000000"/>
              </a:solidFill>
            </a:endParaRPr>
          </a:p>
        </p:txBody>
      </p:sp>
      <p:sp>
        <p:nvSpPr>
          <p:cNvPr id="136204" name="Rectangle 1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657600" y="6243638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srgbClr val="000000"/>
              </a:solidFill>
            </a:endParaRPr>
          </a:p>
        </p:txBody>
      </p:sp>
      <p:sp>
        <p:nvSpPr>
          <p:cNvPr id="136205" name="Rectangle 1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42150" y="6243638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A0FD0B32-ADF9-4B6E-B3DD-01BED97E5639}" type="slidenum">
              <a:rPr lang="ru-RU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ru-RU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367067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hlink"/>
        </a:buClr>
        <a:buSzPct val="55000"/>
        <a:buFont typeface="Wingdings" pitchFamily="2" charset="2"/>
        <a:buChar char="n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50000"/>
        <a:buFont typeface="Wingdings" pitchFamily="2" charset="2"/>
        <a:buChar char="n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SzPct val="55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4" name="Rectangle 2"/>
          <p:cNvSpPr>
            <a:spLocks noChangeArrowheads="1"/>
          </p:cNvSpPr>
          <p:nvPr/>
        </p:nvSpPr>
        <p:spPr bwMode="ltGray">
          <a:xfrm>
            <a:off x="417513" y="1098550"/>
            <a:ext cx="438150" cy="474663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kumimoji="1" lang="ru-RU" sz="2400" smtClean="0">
              <a:solidFill>
                <a:srgbClr val="000000"/>
              </a:solidFill>
            </a:endParaRPr>
          </a:p>
        </p:txBody>
      </p:sp>
      <p:sp>
        <p:nvSpPr>
          <p:cNvPr id="136195" name="Rectangle 3"/>
          <p:cNvSpPr>
            <a:spLocks noChangeArrowheads="1"/>
          </p:cNvSpPr>
          <p:nvPr/>
        </p:nvSpPr>
        <p:spPr bwMode="ltGray">
          <a:xfrm>
            <a:off x="800100" y="1098550"/>
            <a:ext cx="328613" cy="474663"/>
          </a:xfrm>
          <a:prstGeom prst="rect">
            <a:avLst/>
          </a:pr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kumimoji="1" lang="ru-RU" sz="2400" smtClean="0">
              <a:solidFill>
                <a:srgbClr val="000000"/>
              </a:solidFill>
            </a:endParaRPr>
          </a:p>
        </p:txBody>
      </p:sp>
      <p:sp>
        <p:nvSpPr>
          <p:cNvPr id="136196" name="Rectangle 4"/>
          <p:cNvSpPr>
            <a:spLocks noChangeArrowheads="1"/>
          </p:cNvSpPr>
          <p:nvPr/>
        </p:nvSpPr>
        <p:spPr bwMode="ltGray">
          <a:xfrm>
            <a:off x="541338" y="1520825"/>
            <a:ext cx="422275" cy="474663"/>
          </a:xfrm>
          <a:prstGeom prst="rect">
            <a:avLst/>
          </a:prstGeom>
          <a:solidFill>
            <a:schemeClr val="fol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kumimoji="1" lang="ru-RU" sz="2400" smtClean="0">
              <a:solidFill>
                <a:srgbClr val="000000"/>
              </a:solidFill>
            </a:endParaRPr>
          </a:p>
        </p:txBody>
      </p:sp>
      <p:sp>
        <p:nvSpPr>
          <p:cNvPr id="136197" name="Rectangle 5"/>
          <p:cNvSpPr>
            <a:spLocks noChangeArrowheads="1"/>
          </p:cNvSpPr>
          <p:nvPr/>
        </p:nvSpPr>
        <p:spPr bwMode="ltGray">
          <a:xfrm>
            <a:off x="911225" y="1520825"/>
            <a:ext cx="368300" cy="474663"/>
          </a:xfrm>
          <a:prstGeom prst="rect">
            <a:avLst/>
          </a:prstGeom>
          <a:gradFill rotWithShape="0">
            <a:gsLst>
              <a:gs pos="0">
                <a:schemeClr val="folHlink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kumimoji="1" lang="ru-RU" sz="2400" smtClean="0">
              <a:solidFill>
                <a:srgbClr val="000000"/>
              </a:solidFill>
            </a:endParaRPr>
          </a:p>
        </p:txBody>
      </p:sp>
      <p:sp>
        <p:nvSpPr>
          <p:cNvPr id="136198" name="Rectangle 6"/>
          <p:cNvSpPr>
            <a:spLocks noChangeArrowheads="1"/>
          </p:cNvSpPr>
          <p:nvPr/>
        </p:nvSpPr>
        <p:spPr bwMode="ltGray">
          <a:xfrm>
            <a:off x="127000" y="1447800"/>
            <a:ext cx="560388" cy="422275"/>
          </a:xfrm>
          <a:prstGeom prst="rect">
            <a:avLst/>
          </a:prstGeom>
          <a:gradFill rotWithShape="0">
            <a:gsLst>
              <a:gs pos="0">
                <a:schemeClr val="bg1"/>
              </a:gs>
              <a:gs pos="100000">
                <a:schemeClr val="hlink"/>
              </a:gs>
            </a:gsLst>
            <a:lin ang="189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kumimoji="1" lang="ru-RU" sz="2400" smtClean="0">
              <a:solidFill>
                <a:srgbClr val="000000"/>
              </a:solidFill>
            </a:endParaRPr>
          </a:p>
        </p:txBody>
      </p:sp>
      <p:sp>
        <p:nvSpPr>
          <p:cNvPr id="136199" name="Rectangle 7"/>
          <p:cNvSpPr>
            <a:spLocks noChangeArrowheads="1"/>
          </p:cNvSpPr>
          <p:nvPr/>
        </p:nvSpPr>
        <p:spPr bwMode="gray">
          <a:xfrm>
            <a:off x="762000" y="990600"/>
            <a:ext cx="31750" cy="1052513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kumimoji="1" lang="ru-RU" sz="2400" smtClean="0">
              <a:solidFill>
                <a:srgbClr val="000000"/>
              </a:solidFill>
            </a:endParaRPr>
          </a:p>
        </p:txBody>
      </p:sp>
      <p:sp>
        <p:nvSpPr>
          <p:cNvPr id="136200" name="Rectangle 8"/>
          <p:cNvSpPr>
            <a:spLocks noChangeArrowheads="1"/>
          </p:cNvSpPr>
          <p:nvPr/>
        </p:nvSpPr>
        <p:spPr bwMode="gray">
          <a:xfrm>
            <a:off x="442913" y="1781175"/>
            <a:ext cx="8226425" cy="31750"/>
          </a:xfrm>
          <a:prstGeom prst="rect">
            <a:avLst/>
          </a:prstGeom>
          <a:gradFill rotWithShape="0">
            <a:gsLst>
              <a:gs pos="0">
                <a:schemeClr val="bg2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kumimoji="1" lang="ru-RU" sz="2400" smtClean="0">
              <a:solidFill>
                <a:srgbClr val="000000"/>
              </a:solidFill>
            </a:endParaRPr>
          </a:p>
        </p:txBody>
      </p:sp>
      <p:sp>
        <p:nvSpPr>
          <p:cNvPr id="136201" name="Rectangle 9"/>
          <p:cNvSpPr>
            <a:spLocks noGrp="1" noChangeArrowheads="1"/>
          </p:cNvSpPr>
          <p:nvPr>
            <p:ph type="title"/>
          </p:nvPr>
        </p:nvSpPr>
        <p:spPr bwMode="auto">
          <a:xfrm>
            <a:off x="1150938" y="214313"/>
            <a:ext cx="7793037" cy="1462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36202" name="Rectangle 10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82688" y="2017713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36203" name="Rectangle 11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162050" y="6243638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12FD227F-CC8E-433B-958E-62A07683ED37}" type="datetime1">
              <a:rPr lang="ru-RU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17.06.2014</a:t>
            </a:fld>
            <a:endParaRPr lang="ru-RU" smtClean="0">
              <a:solidFill>
                <a:srgbClr val="000000"/>
              </a:solidFill>
            </a:endParaRPr>
          </a:p>
        </p:txBody>
      </p:sp>
      <p:sp>
        <p:nvSpPr>
          <p:cNvPr id="136204" name="Rectangle 1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657600" y="6243638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srgbClr val="000000"/>
              </a:solidFill>
            </a:endParaRPr>
          </a:p>
        </p:txBody>
      </p:sp>
      <p:sp>
        <p:nvSpPr>
          <p:cNvPr id="136205" name="Rectangle 1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42150" y="6243638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A0FD0B32-ADF9-4B6E-B3DD-01BED97E5639}" type="slidenum">
              <a:rPr lang="ru-RU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ru-RU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874390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hlink"/>
        </a:buClr>
        <a:buSzPct val="55000"/>
        <a:buFont typeface="Wingdings" pitchFamily="2" charset="2"/>
        <a:buChar char="n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50000"/>
        <a:buFont typeface="Wingdings" pitchFamily="2" charset="2"/>
        <a:buChar char="n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SzPct val="55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4" name="Rectangle 2"/>
          <p:cNvSpPr>
            <a:spLocks noChangeArrowheads="1"/>
          </p:cNvSpPr>
          <p:nvPr/>
        </p:nvSpPr>
        <p:spPr bwMode="ltGray">
          <a:xfrm>
            <a:off x="417513" y="1098550"/>
            <a:ext cx="438150" cy="474663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kumimoji="1" lang="ru-RU" sz="2400" smtClean="0">
              <a:solidFill>
                <a:srgbClr val="000000"/>
              </a:solidFill>
            </a:endParaRPr>
          </a:p>
        </p:txBody>
      </p:sp>
      <p:sp>
        <p:nvSpPr>
          <p:cNvPr id="136195" name="Rectangle 3"/>
          <p:cNvSpPr>
            <a:spLocks noChangeArrowheads="1"/>
          </p:cNvSpPr>
          <p:nvPr/>
        </p:nvSpPr>
        <p:spPr bwMode="ltGray">
          <a:xfrm>
            <a:off x="800100" y="1098550"/>
            <a:ext cx="328613" cy="474663"/>
          </a:xfrm>
          <a:prstGeom prst="rect">
            <a:avLst/>
          </a:pr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kumimoji="1" lang="ru-RU" sz="2400" smtClean="0">
              <a:solidFill>
                <a:srgbClr val="000000"/>
              </a:solidFill>
            </a:endParaRPr>
          </a:p>
        </p:txBody>
      </p:sp>
      <p:sp>
        <p:nvSpPr>
          <p:cNvPr id="136196" name="Rectangle 4"/>
          <p:cNvSpPr>
            <a:spLocks noChangeArrowheads="1"/>
          </p:cNvSpPr>
          <p:nvPr/>
        </p:nvSpPr>
        <p:spPr bwMode="ltGray">
          <a:xfrm>
            <a:off x="541338" y="1520825"/>
            <a:ext cx="422275" cy="474663"/>
          </a:xfrm>
          <a:prstGeom prst="rect">
            <a:avLst/>
          </a:prstGeom>
          <a:solidFill>
            <a:schemeClr val="fol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kumimoji="1" lang="ru-RU" sz="2400" smtClean="0">
              <a:solidFill>
                <a:srgbClr val="000000"/>
              </a:solidFill>
            </a:endParaRPr>
          </a:p>
        </p:txBody>
      </p:sp>
      <p:sp>
        <p:nvSpPr>
          <p:cNvPr id="136197" name="Rectangle 5"/>
          <p:cNvSpPr>
            <a:spLocks noChangeArrowheads="1"/>
          </p:cNvSpPr>
          <p:nvPr/>
        </p:nvSpPr>
        <p:spPr bwMode="ltGray">
          <a:xfrm>
            <a:off x="911225" y="1520825"/>
            <a:ext cx="368300" cy="474663"/>
          </a:xfrm>
          <a:prstGeom prst="rect">
            <a:avLst/>
          </a:prstGeom>
          <a:gradFill rotWithShape="0">
            <a:gsLst>
              <a:gs pos="0">
                <a:schemeClr val="folHlink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kumimoji="1" lang="ru-RU" sz="2400" smtClean="0">
              <a:solidFill>
                <a:srgbClr val="000000"/>
              </a:solidFill>
            </a:endParaRPr>
          </a:p>
        </p:txBody>
      </p:sp>
      <p:sp>
        <p:nvSpPr>
          <p:cNvPr id="136198" name="Rectangle 6"/>
          <p:cNvSpPr>
            <a:spLocks noChangeArrowheads="1"/>
          </p:cNvSpPr>
          <p:nvPr/>
        </p:nvSpPr>
        <p:spPr bwMode="ltGray">
          <a:xfrm>
            <a:off x="127000" y="1447800"/>
            <a:ext cx="560388" cy="422275"/>
          </a:xfrm>
          <a:prstGeom prst="rect">
            <a:avLst/>
          </a:prstGeom>
          <a:gradFill rotWithShape="0">
            <a:gsLst>
              <a:gs pos="0">
                <a:schemeClr val="bg1"/>
              </a:gs>
              <a:gs pos="100000">
                <a:schemeClr val="hlink"/>
              </a:gs>
            </a:gsLst>
            <a:lin ang="189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kumimoji="1" lang="ru-RU" sz="2400" smtClean="0">
              <a:solidFill>
                <a:srgbClr val="000000"/>
              </a:solidFill>
            </a:endParaRPr>
          </a:p>
        </p:txBody>
      </p:sp>
      <p:sp>
        <p:nvSpPr>
          <p:cNvPr id="136199" name="Rectangle 7"/>
          <p:cNvSpPr>
            <a:spLocks noChangeArrowheads="1"/>
          </p:cNvSpPr>
          <p:nvPr/>
        </p:nvSpPr>
        <p:spPr bwMode="gray">
          <a:xfrm>
            <a:off x="762000" y="990600"/>
            <a:ext cx="31750" cy="1052513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kumimoji="1" lang="ru-RU" sz="2400" smtClean="0">
              <a:solidFill>
                <a:srgbClr val="000000"/>
              </a:solidFill>
            </a:endParaRPr>
          </a:p>
        </p:txBody>
      </p:sp>
      <p:sp>
        <p:nvSpPr>
          <p:cNvPr id="136200" name="Rectangle 8"/>
          <p:cNvSpPr>
            <a:spLocks noChangeArrowheads="1"/>
          </p:cNvSpPr>
          <p:nvPr/>
        </p:nvSpPr>
        <p:spPr bwMode="gray">
          <a:xfrm>
            <a:off x="442913" y="1781175"/>
            <a:ext cx="8226425" cy="31750"/>
          </a:xfrm>
          <a:prstGeom prst="rect">
            <a:avLst/>
          </a:prstGeom>
          <a:gradFill rotWithShape="0">
            <a:gsLst>
              <a:gs pos="0">
                <a:schemeClr val="bg2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kumimoji="1" lang="ru-RU" sz="2400" smtClean="0">
              <a:solidFill>
                <a:srgbClr val="000000"/>
              </a:solidFill>
            </a:endParaRPr>
          </a:p>
        </p:txBody>
      </p:sp>
      <p:sp>
        <p:nvSpPr>
          <p:cNvPr id="136201" name="Rectangle 9"/>
          <p:cNvSpPr>
            <a:spLocks noGrp="1" noChangeArrowheads="1"/>
          </p:cNvSpPr>
          <p:nvPr>
            <p:ph type="title"/>
          </p:nvPr>
        </p:nvSpPr>
        <p:spPr bwMode="auto">
          <a:xfrm>
            <a:off x="1150938" y="214313"/>
            <a:ext cx="7793037" cy="1462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36202" name="Rectangle 10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82688" y="2017713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36203" name="Rectangle 11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162050" y="6243638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12FD227F-CC8E-433B-958E-62A07683ED37}" type="datetime1">
              <a:rPr lang="ru-RU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17.06.2014</a:t>
            </a:fld>
            <a:endParaRPr lang="ru-RU" smtClean="0">
              <a:solidFill>
                <a:srgbClr val="000000"/>
              </a:solidFill>
            </a:endParaRPr>
          </a:p>
        </p:txBody>
      </p:sp>
      <p:sp>
        <p:nvSpPr>
          <p:cNvPr id="136204" name="Rectangle 1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657600" y="6243638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srgbClr val="000000"/>
              </a:solidFill>
            </a:endParaRPr>
          </a:p>
        </p:txBody>
      </p:sp>
      <p:sp>
        <p:nvSpPr>
          <p:cNvPr id="136205" name="Rectangle 1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42150" y="6243638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A0FD0B32-ADF9-4B6E-B3DD-01BED97E5639}" type="slidenum">
              <a:rPr lang="ru-RU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ru-RU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706276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hlink"/>
        </a:buClr>
        <a:buSzPct val="55000"/>
        <a:buFont typeface="Wingdings" pitchFamily="2" charset="2"/>
        <a:buChar char="n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50000"/>
        <a:buFont typeface="Wingdings" pitchFamily="2" charset="2"/>
        <a:buChar char="n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SzPct val="55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51.xml"/><Relationship Id="rId5" Type="http://schemas.openxmlformats.org/officeDocument/2006/relationships/image" Target="../media/image18.jpeg"/><Relationship Id="rId4" Type="http://schemas.openxmlformats.org/officeDocument/2006/relationships/hyperlink" Target="http://www.myppc.ru/uploads/posts/myppc.ru-1258536023_zhukov_maxi.jpg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62.xml"/><Relationship Id="rId5" Type="http://schemas.openxmlformats.org/officeDocument/2006/relationships/image" Target="../media/image20.jpeg"/><Relationship Id="rId4" Type="http://schemas.openxmlformats.org/officeDocument/2006/relationships/hyperlink" Target="http://www.myppc.ru/uploads/posts/myppc.ru-1258536023_zhukov_maxi.jpg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hyperlink" Target="http://www.bashvest.ru/photos/06.05.2004/124.jpg" TargetMode="External"/><Relationship Id="rId1" Type="http://schemas.openxmlformats.org/officeDocument/2006/relationships/slideLayout" Target="../slideLayouts/slideLayout72.xml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hyperlink" Target="http://www.bashvest.ru/photos/06.05.2004/124.jpg" TargetMode="External"/><Relationship Id="rId1" Type="http://schemas.openxmlformats.org/officeDocument/2006/relationships/slideLayout" Target="../slideLayouts/slideLayout83.xml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94.xml"/><Relationship Id="rId5" Type="http://schemas.openxmlformats.org/officeDocument/2006/relationships/image" Target="../media/image26.jpeg"/><Relationship Id="rId4" Type="http://schemas.openxmlformats.org/officeDocument/2006/relationships/hyperlink" Target="http://skazka.ucoz.ru/_bl/2/76215.jpg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05.xml"/><Relationship Id="rId5" Type="http://schemas.openxmlformats.org/officeDocument/2006/relationships/image" Target="../media/image26.jpeg"/><Relationship Id="rId4" Type="http://schemas.openxmlformats.org/officeDocument/2006/relationships/hyperlink" Target="http://skazka.ucoz.ru/_bl/2/76215.jpg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hyperlink" Target="http://img11.nnm.ru/0/5/3/d/2/90bfa8060ce267291dc54fc8071.jpg" TargetMode="External"/><Relationship Id="rId1" Type="http://schemas.openxmlformats.org/officeDocument/2006/relationships/slideLayout" Target="../slideLayouts/slideLayout116.xml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hyperlink" Target="http://img11.nnm.ru/0/5/3/d/2/90bfa8060ce267291dc54fc8071.jpg" TargetMode="External"/><Relationship Id="rId1" Type="http://schemas.openxmlformats.org/officeDocument/2006/relationships/slideLayout" Target="../slideLayouts/slideLayout127.xml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7" Type="http://schemas.openxmlformats.org/officeDocument/2006/relationships/image" Target="../media/image33.jpeg"/><Relationship Id="rId2" Type="http://schemas.openxmlformats.org/officeDocument/2006/relationships/hyperlink" Target="http://www.chessbase.com/news/2005/karpov01.jpg" TargetMode="External"/><Relationship Id="rId1" Type="http://schemas.openxmlformats.org/officeDocument/2006/relationships/slideLayout" Target="../slideLayouts/slideLayout139.xml"/><Relationship Id="rId6" Type="http://schemas.openxmlformats.org/officeDocument/2006/relationships/image" Target="../media/image32.jpeg"/><Relationship Id="rId5" Type="http://schemas.openxmlformats.org/officeDocument/2006/relationships/image" Target="../media/image31.jpeg"/><Relationship Id="rId4" Type="http://schemas.openxmlformats.org/officeDocument/2006/relationships/hyperlink" Target="http://img.rian.ru/images/12311/53/123115338.jpg" TargetMode="Externa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7" Type="http://schemas.openxmlformats.org/officeDocument/2006/relationships/image" Target="../media/image33.jpeg"/><Relationship Id="rId2" Type="http://schemas.openxmlformats.org/officeDocument/2006/relationships/hyperlink" Target="http://www.chessbase.com/news/2005/karpov01.jpg" TargetMode="External"/><Relationship Id="rId1" Type="http://schemas.openxmlformats.org/officeDocument/2006/relationships/slideLayout" Target="../slideLayouts/slideLayout150.xml"/><Relationship Id="rId6" Type="http://schemas.openxmlformats.org/officeDocument/2006/relationships/image" Target="../media/image32.jpeg"/><Relationship Id="rId5" Type="http://schemas.openxmlformats.org/officeDocument/2006/relationships/image" Target="../media/image34.jpeg"/><Relationship Id="rId4" Type="http://schemas.openxmlformats.org/officeDocument/2006/relationships/hyperlink" Target="http://img.rian.ru/images/12311/53/123115338.jpg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5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hyperlink" Target="http://img0.liveinternet.ru/images/attach/c/0/47/42/47042264_18.jpg" TargetMode="External"/><Relationship Id="rId3" Type="http://schemas.openxmlformats.org/officeDocument/2006/relationships/hyperlink" Target="http://www.allthings.clan.su/Pix/ayvazovsky.jpg.jpg" TargetMode="External"/><Relationship Id="rId7" Type="http://schemas.openxmlformats.org/officeDocument/2006/relationships/image" Target="../media/image38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161.xml"/><Relationship Id="rId6" Type="http://schemas.openxmlformats.org/officeDocument/2006/relationships/image" Target="../media/image37.jpeg"/><Relationship Id="rId5" Type="http://schemas.openxmlformats.org/officeDocument/2006/relationships/hyperlink" Target="http://www.ljplus.ru/img4/l/i/lizakelt/Troica-Rubleva.jpg" TargetMode="External"/><Relationship Id="rId10" Type="http://schemas.openxmlformats.org/officeDocument/2006/relationships/image" Target="../media/image40.jpeg"/><Relationship Id="rId4" Type="http://schemas.openxmlformats.org/officeDocument/2006/relationships/image" Target="../media/image36.jpeg"/><Relationship Id="rId9" Type="http://schemas.openxmlformats.org/officeDocument/2006/relationships/image" Target="../media/image39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17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hyperlink" Target="http://www.allthings.clan.su/Pix/ayvazovsky.jpg.jpg" TargetMode="External"/><Relationship Id="rId1" Type="http://schemas.openxmlformats.org/officeDocument/2006/relationships/slideLayout" Target="../slideLayouts/slideLayout183.xml"/><Relationship Id="rId5" Type="http://schemas.openxmlformats.org/officeDocument/2006/relationships/image" Target="../media/image44.jpeg"/><Relationship Id="rId4" Type="http://schemas.openxmlformats.org/officeDocument/2006/relationships/hyperlink" Target="http://img0.liveinternet.ru/images/attach/c/0/47/42/47042264_18.jpg" TargetMode="Externa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hyperlink" Target="http://www.ljplus.ru/img4/l/i/lizakelt/Troica-Rubleva.jpg" TargetMode="External"/><Relationship Id="rId1" Type="http://schemas.openxmlformats.org/officeDocument/2006/relationships/slideLayout" Target="../slideLayouts/slideLayout193.xml"/><Relationship Id="rId4" Type="http://schemas.openxmlformats.org/officeDocument/2006/relationships/image" Target="../media/image45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193.xml"/><Relationship Id="rId4" Type="http://schemas.openxmlformats.org/officeDocument/2006/relationships/image" Target="../media/image48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193.xml"/><Relationship Id="rId4" Type="http://schemas.openxmlformats.org/officeDocument/2006/relationships/image" Target="../media/image51.jpe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0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0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3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9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980729"/>
            <a:ext cx="7772400" cy="2376264"/>
          </a:xfrm>
        </p:spPr>
        <p:txBody>
          <a:bodyPr>
            <a:noAutofit/>
          </a:bodyPr>
          <a:lstStyle/>
          <a:p>
            <a:r>
              <a:rPr lang="ru-RU" sz="9600" dirty="0" smtClean="0"/>
              <a:t>ОРКСЭ</a:t>
            </a:r>
            <a:endParaRPr lang="ru-RU" sz="96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899592" y="3886200"/>
            <a:ext cx="7416824" cy="1752600"/>
          </a:xfrm>
        </p:spPr>
        <p:txBody>
          <a:bodyPr/>
          <a:lstStyle/>
          <a:p>
            <a:r>
              <a:rPr lang="ru-RU" sz="4000" b="1" dirty="0" smtClean="0">
                <a:solidFill>
                  <a:schemeClr val="tx1"/>
                </a:solidFill>
              </a:rPr>
              <a:t>Основы религиозных культур и светской этики</a:t>
            </a:r>
            <a:endParaRPr lang="ru-RU" sz="40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90997817"/>
      </p:ext>
    </p:extLst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WordArt 4"/>
          <p:cNvSpPr>
            <a:spLocks noChangeArrowheads="1" noChangeShapeType="1" noTextEdit="1"/>
          </p:cNvSpPr>
          <p:nvPr/>
        </p:nvSpPr>
        <p:spPr bwMode="auto">
          <a:xfrm>
            <a:off x="827088" y="476250"/>
            <a:ext cx="7489825" cy="5715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xmlns="" w="9525" cap="sq">
                <a:solidFill>
                  <a:srgbClr val="000000"/>
                </a:solidFill>
                <a:round/>
                <a:headEnd type="none" w="sm" len="sm"/>
                <a:tailEnd type="none" w="sm" len="sm"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u-RU" sz="3600" kern="10" smtClean="0">
              <a:gradFill rotWithShape="1">
                <a:gsLst>
                  <a:gs pos="0">
                    <a:srgbClr val="FF9900"/>
                  </a:gs>
                  <a:gs pos="100000">
                    <a:srgbClr val="FF0000"/>
                  </a:gs>
                </a:gsLst>
                <a:path path="rect">
                  <a:fillToRect r="100000" b="100000"/>
                </a:path>
              </a:gradFill>
              <a:effectLst>
                <a:outerShdw dist="35921" dir="2700000" algn="ctr" rotWithShape="0">
                  <a:srgbClr val="C0C0C0">
                    <a:alpha val="79999"/>
                  </a:srgbClr>
                </a:outerShdw>
              </a:effectLst>
              <a:latin typeface="Impact"/>
            </a:endParaRPr>
          </a:p>
        </p:txBody>
      </p:sp>
      <p:sp>
        <p:nvSpPr>
          <p:cNvPr id="4099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srgbClr val="000000"/>
              </a:solidFill>
              <a:latin typeface="Arial" charset="0"/>
            </a:endParaRPr>
          </a:p>
        </p:txBody>
      </p:sp>
      <p:pic>
        <p:nvPicPr>
          <p:cNvPr id="4100" name="Picture 6" descr="16988-1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4213" y="2060575"/>
            <a:ext cx="2336800" cy="3744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1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srgbClr val="000000"/>
              </a:solidFill>
              <a:latin typeface="Arial" charset="0"/>
            </a:endParaRPr>
          </a:p>
        </p:txBody>
      </p:sp>
      <p:pic>
        <p:nvPicPr>
          <p:cNvPr id="4102" name="Picture 8" descr="i?id=20621596-06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084888" y="2276475"/>
            <a:ext cx="2846387" cy="3335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3" name="Rectangle 1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srgbClr val="000000"/>
              </a:solidFill>
              <a:latin typeface="Arial" charset="0"/>
            </a:endParaRPr>
          </a:p>
        </p:txBody>
      </p:sp>
      <p:pic>
        <p:nvPicPr>
          <p:cNvPr id="4104" name="Picture 10" descr="Картинка 3 из 47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348038" y="2205038"/>
            <a:ext cx="2500312" cy="3598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9" name="Rectangle 13"/>
          <p:cNvSpPr>
            <a:spLocks noGrp="1" noChangeArrowheads="1"/>
          </p:cNvSpPr>
          <p:nvPr>
            <p:ph type="title" idx="4294967295"/>
          </p:nvPr>
        </p:nvSpPr>
        <p:spPr>
          <a:xfrm>
            <a:off x="900113" y="274638"/>
            <a:ext cx="7329487" cy="1143000"/>
          </a:xfrm>
        </p:spPr>
        <p:txBody>
          <a:bodyPr/>
          <a:lstStyle/>
          <a:p>
            <a:r>
              <a:rPr lang="ru-RU" b="1"/>
              <a:t>Патриоты России</a:t>
            </a:r>
          </a:p>
        </p:txBody>
      </p:sp>
    </p:spTree>
    <p:extLst>
      <p:ext uri="{BB962C8B-B14F-4D97-AF65-F5344CB8AC3E}">
        <p14:creationId xmlns:p14="http://schemas.microsoft.com/office/powerpoint/2010/main" xmlns="" val="36718371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0" name="WordArt 4"/>
          <p:cNvSpPr>
            <a:spLocks noChangeArrowheads="1" noChangeShapeType="1" noTextEdit="1"/>
          </p:cNvSpPr>
          <p:nvPr/>
        </p:nvSpPr>
        <p:spPr bwMode="auto">
          <a:xfrm>
            <a:off x="827088" y="476250"/>
            <a:ext cx="7489825" cy="5715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xmlns="" w="9525" cap="sq">
                <a:solidFill>
                  <a:srgbClr val="000000"/>
                </a:solidFill>
                <a:round/>
                <a:headEnd type="none" w="sm" len="sm"/>
                <a:tailEnd type="none" w="sm" len="sm"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u-RU" sz="3600" kern="10" smtClean="0">
              <a:gradFill rotWithShape="1">
                <a:gsLst>
                  <a:gs pos="0">
                    <a:srgbClr val="FF9900"/>
                  </a:gs>
                  <a:gs pos="100000">
                    <a:srgbClr val="FF0000"/>
                  </a:gs>
                </a:gsLst>
                <a:path path="rect">
                  <a:fillToRect r="100000" b="100000"/>
                </a:path>
              </a:gradFill>
              <a:effectLst>
                <a:outerShdw dist="35921" dir="2700000" algn="ctr" rotWithShape="0">
                  <a:srgbClr val="C0C0C0">
                    <a:alpha val="79999"/>
                  </a:srgbClr>
                </a:outerShdw>
              </a:effectLst>
              <a:latin typeface="Impact"/>
            </a:endParaRPr>
          </a:p>
        </p:txBody>
      </p:sp>
      <p:sp>
        <p:nvSpPr>
          <p:cNvPr id="124931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srgbClr val="000000"/>
              </a:solidFill>
              <a:latin typeface="Arial" charset="0"/>
            </a:endParaRPr>
          </a:p>
        </p:txBody>
      </p:sp>
      <p:pic>
        <p:nvPicPr>
          <p:cNvPr id="124932" name="Picture 6" descr="16988-1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0825" y="1196975"/>
            <a:ext cx="2643188" cy="4237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4933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srgbClr val="000000"/>
              </a:solidFill>
              <a:latin typeface="Arial" charset="0"/>
            </a:endParaRPr>
          </a:p>
        </p:txBody>
      </p:sp>
      <p:pic>
        <p:nvPicPr>
          <p:cNvPr id="124934" name="Picture 8" descr="i?id=20621596-06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072188" y="1357313"/>
            <a:ext cx="2846387" cy="3335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4935" name="Rectangle 1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srgbClr val="000000"/>
              </a:solidFill>
              <a:latin typeface="Arial" charset="0"/>
            </a:endParaRPr>
          </a:p>
        </p:txBody>
      </p:sp>
      <p:pic>
        <p:nvPicPr>
          <p:cNvPr id="124936" name="Picture 10" descr="Картинка 3 из 47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86125" y="1214438"/>
            <a:ext cx="2500313" cy="3598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4937" name="TextBox 12"/>
          <p:cNvSpPr txBox="1">
            <a:spLocks noChangeArrowheads="1"/>
          </p:cNvSpPr>
          <p:nvPr/>
        </p:nvSpPr>
        <p:spPr bwMode="auto">
          <a:xfrm>
            <a:off x="357188" y="5429250"/>
            <a:ext cx="2428875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sz="2400" b="1" smtClean="0">
                <a:solidFill>
                  <a:srgbClr val="000000"/>
                </a:solidFill>
                <a:latin typeface="Monotype Corsiva" pitchFamily="66" charset="0"/>
              </a:rPr>
              <a:t>Суворов Александр Васильевич</a:t>
            </a:r>
          </a:p>
        </p:txBody>
      </p:sp>
      <p:sp>
        <p:nvSpPr>
          <p:cNvPr id="124938" name="TextBox 13"/>
          <p:cNvSpPr txBox="1">
            <a:spLocks noChangeArrowheads="1"/>
          </p:cNvSpPr>
          <p:nvPr/>
        </p:nvSpPr>
        <p:spPr bwMode="auto">
          <a:xfrm>
            <a:off x="3357563" y="5214938"/>
            <a:ext cx="2500312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sz="2400" b="1" smtClean="0">
                <a:solidFill>
                  <a:srgbClr val="000000"/>
                </a:solidFill>
                <a:latin typeface="Monotype Corsiva" pitchFamily="66" charset="0"/>
              </a:rPr>
              <a:t>Жуков Георгий Константинович</a:t>
            </a:r>
          </a:p>
        </p:txBody>
      </p:sp>
      <p:sp>
        <p:nvSpPr>
          <p:cNvPr id="124939" name="TextBox 14"/>
          <p:cNvSpPr txBox="1">
            <a:spLocks noChangeArrowheads="1"/>
          </p:cNvSpPr>
          <p:nvPr/>
        </p:nvSpPr>
        <p:spPr bwMode="auto">
          <a:xfrm>
            <a:off x="6143625" y="5072063"/>
            <a:ext cx="2786063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sz="2400" b="1" smtClean="0">
                <a:solidFill>
                  <a:srgbClr val="000000"/>
                </a:solidFill>
                <a:latin typeface="Monotype Corsiva" pitchFamily="66" charset="0"/>
              </a:rPr>
              <a:t>Кутузов Михаил Илларионович</a:t>
            </a:r>
          </a:p>
        </p:txBody>
      </p:sp>
      <p:sp>
        <p:nvSpPr>
          <p:cNvPr id="124940" name="Rectangle 12"/>
          <p:cNvSpPr>
            <a:spLocks noGrp="1" noChangeArrowheads="1"/>
          </p:cNvSpPr>
          <p:nvPr>
            <p:ph type="title" idx="4294967295"/>
          </p:nvPr>
        </p:nvSpPr>
        <p:spPr>
          <a:xfrm>
            <a:off x="1476375" y="274638"/>
            <a:ext cx="6753225" cy="561975"/>
          </a:xfrm>
        </p:spPr>
        <p:txBody>
          <a:bodyPr/>
          <a:lstStyle/>
          <a:p>
            <a:r>
              <a:rPr lang="ru-RU" sz="4000" b="1"/>
              <a:t>Патриоты России</a:t>
            </a:r>
          </a:p>
        </p:txBody>
      </p:sp>
    </p:spTree>
    <p:extLst>
      <p:ext uri="{BB962C8B-B14F-4D97-AF65-F5344CB8AC3E}">
        <p14:creationId xmlns:p14="http://schemas.microsoft.com/office/powerpoint/2010/main" xmlns="" val="13367658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Заголовок 1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r>
              <a:rPr lang="ru-RU" b="1"/>
              <a:t>Патриоты России</a:t>
            </a:r>
          </a:p>
        </p:txBody>
      </p:sp>
      <p:pic>
        <p:nvPicPr>
          <p:cNvPr id="5123" name="Picture 1" descr="Картинка 35 из 2907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5288" y="1484313"/>
            <a:ext cx="2841625" cy="3508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4" name="Rectangle 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srgbClr val="000000"/>
              </a:solidFill>
              <a:latin typeface="Arial" charset="0"/>
            </a:endParaRPr>
          </a:p>
        </p:txBody>
      </p:sp>
      <p:pic>
        <p:nvPicPr>
          <p:cNvPr id="5125" name="Picture 2" descr="0_67ce_ff6857dc_XL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571875" y="1500188"/>
            <a:ext cx="2403475" cy="3357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6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srgbClr val="000000"/>
              </a:solidFill>
              <a:latin typeface="Arial" charset="0"/>
            </a:endParaRPr>
          </a:p>
        </p:txBody>
      </p:sp>
      <p:pic>
        <p:nvPicPr>
          <p:cNvPr id="5127" name="Picture 4" descr="126053078117977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429375" y="1428750"/>
            <a:ext cx="2327275" cy="3500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9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srgbClr val="00000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73719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4" name="Заголовок 1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r>
              <a:rPr lang="ru-RU" b="1"/>
              <a:t>Патриоты России</a:t>
            </a:r>
          </a:p>
        </p:txBody>
      </p:sp>
      <p:pic>
        <p:nvPicPr>
          <p:cNvPr id="125955" name="Picture 1" descr="Картинка 35 из 2907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5288" y="1484313"/>
            <a:ext cx="2841625" cy="3508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5956" name="Rectangle 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srgbClr val="000000"/>
              </a:solidFill>
              <a:latin typeface="Arial" charset="0"/>
            </a:endParaRPr>
          </a:p>
        </p:txBody>
      </p:sp>
      <p:pic>
        <p:nvPicPr>
          <p:cNvPr id="125957" name="Picture 2" descr="0_67ce_ff6857dc_XL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571875" y="1500188"/>
            <a:ext cx="2403475" cy="3357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5958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srgbClr val="000000"/>
              </a:solidFill>
              <a:latin typeface="Arial" charset="0"/>
            </a:endParaRPr>
          </a:p>
        </p:txBody>
      </p:sp>
      <p:pic>
        <p:nvPicPr>
          <p:cNvPr id="125959" name="Picture 4" descr="126053078117977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429375" y="1428750"/>
            <a:ext cx="2327275" cy="3500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Заголовок 1"/>
          <p:cNvSpPr txBox="1">
            <a:spLocks/>
          </p:cNvSpPr>
          <p:nvPr/>
        </p:nvSpPr>
        <p:spPr bwMode="auto">
          <a:xfrm>
            <a:off x="6143625" y="5357813"/>
            <a:ext cx="2714625" cy="928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sz="2400" b="1" smtClean="0">
                <a:solidFill>
                  <a:srgbClr val="333399"/>
                </a:solidFill>
                <a:latin typeface="Monotype Corsiva" pitchFamily="66" charset="0"/>
              </a:rPr>
              <a:t>Дмитрий 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sz="2400" b="1" smtClean="0">
                <a:solidFill>
                  <a:srgbClr val="333399"/>
                </a:solidFill>
                <a:latin typeface="Monotype Corsiva" pitchFamily="66" charset="0"/>
              </a:rPr>
              <a:t>Александрович Хворостовский</a:t>
            </a:r>
          </a:p>
        </p:txBody>
      </p:sp>
      <p:sp>
        <p:nvSpPr>
          <p:cNvPr id="125961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3" name="Заголовок 1"/>
          <p:cNvSpPr txBox="1">
            <a:spLocks/>
          </p:cNvSpPr>
          <p:nvPr/>
        </p:nvSpPr>
        <p:spPr bwMode="auto">
          <a:xfrm>
            <a:off x="3500438" y="5429250"/>
            <a:ext cx="2714625" cy="928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sz="2400" b="1" smtClean="0">
                <a:solidFill>
                  <a:srgbClr val="333399"/>
                </a:solidFill>
                <a:latin typeface="Monotype Corsiva" pitchFamily="66" charset="0"/>
              </a:rPr>
              <a:t>Александра 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sz="2400" b="1" smtClean="0">
                <a:solidFill>
                  <a:srgbClr val="333399"/>
                </a:solidFill>
                <a:latin typeface="Monotype Corsiva" pitchFamily="66" charset="0"/>
              </a:rPr>
              <a:t>Николаевна Пахмутова</a:t>
            </a:r>
          </a:p>
        </p:txBody>
      </p:sp>
      <p:sp>
        <p:nvSpPr>
          <p:cNvPr id="125963" name="Rectangle 11"/>
          <p:cNvSpPr>
            <a:spLocks noChangeArrowheads="1"/>
          </p:cNvSpPr>
          <p:nvPr/>
        </p:nvSpPr>
        <p:spPr bwMode="auto">
          <a:xfrm>
            <a:off x="684213" y="5300663"/>
            <a:ext cx="2160587" cy="1187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400" b="1" smtClean="0">
                <a:solidFill>
                  <a:srgbClr val="333399"/>
                </a:solidFill>
                <a:latin typeface="Monotype Corsiva" pitchFamily="66" charset="0"/>
              </a:rPr>
              <a:t>Пётр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400" b="1" smtClean="0">
                <a:solidFill>
                  <a:srgbClr val="333399"/>
                </a:solidFill>
                <a:latin typeface="Monotype Corsiva" pitchFamily="66" charset="0"/>
              </a:rPr>
              <a:t>Ильич Чайковский</a:t>
            </a:r>
          </a:p>
        </p:txBody>
      </p:sp>
    </p:spTree>
    <p:extLst>
      <p:ext uri="{BB962C8B-B14F-4D97-AF65-F5344CB8AC3E}">
        <p14:creationId xmlns:p14="http://schemas.microsoft.com/office/powerpoint/2010/main" xmlns="" val="3267171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Заголовок 1"/>
          <p:cNvSpPr>
            <a:spLocks noGrp="1"/>
          </p:cNvSpPr>
          <p:nvPr>
            <p:ph type="title"/>
          </p:nvPr>
        </p:nvSpPr>
        <p:spPr>
          <a:xfrm>
            <a:off x="1150938" y="214313"/>
            <a:ext cx="7793037" cy="693737"/>
          </a:xfrm>
        </p:spPr>
        <p:txBody>
          <a:bodyPr anchor="ctr"/>
          <a:lstStyle/>
          <a:p>
            <a:r>
              <a:rPr lang="ru-RU" sz="4000" b="1"/>
              <a:t>Патриоты России</a:t>
            </a:r>
          </a:p>
        </p:txBody>
      </p:sp>
      <p:pic>
        <p:nvPicPr>
          <p:cNvPr id="6147" name="Picture 2" descr="astafev"/>
          <p:cNvPicPr>
            <a:picLocks noGrp="1" noChangeAspect="1" noChangeArrowheads="1"/>
          </p:cNvPicPr>
          <p:nvPr>
            <p:ph idx="4294967295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6810375" y="1285875"/>
            <a:ext cx="2333625" cy="3149600"/>
          </a:xfrm>
          <a:noFill/>
        </p:spPr>
      </p:pic>
      <p:pic>
        <p:nvPicPr>
          <p:cNvPr id="6148" name="Picture 3" descr="180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00063" y="1285875"/>
            <a:ext cx="2428875" cy="3209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9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srgbClr val="000000"/>
              </a:solidFill>
              <a:latin typeface="Arial" charset="0"/>
            </a:endParaRPr>
          </a:p>
        </p:txBody>
      </p:sp>
      <p:pic>
        <p:nvPicPr>
          <p:cNvPr id="6150" name="Picture 4" descr="Картинка 1 из 17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357563" y="1071563"/>
            <a:ext cx="2498725" cy="3786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Заголовок 1"/>
          <p:cNvSpPr txBox="1">
            <a:spLocks/>
          </p:cNvSpPr>
          <p:nvPr/>
        </p:nvSpPr>
        <p:spPr bwMode="auto">
          <a:xfrm>
            <a:off x="3357563" y="5214938"/>
            <a:ext cx="314325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ru-RU" sz="2400" b="1" kern="0" dirty="0">
              <a:solidFill>
                <a:srgbClr val="333399"/>
              </a:solidFill>
              <a:latin typeface="Monotype Corsiva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946762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2" name="Заголовок 1"/>
          <p:cNvSpPr>
            <a:spLocks noGrp="1"/>
          </p:cNvSpPr>
          <p:nvPr>
            <p:ph type="title"/>
          </p:nvPr>
        </p:nvSpPr>
        <p:spPr>
          <a:xfrm>
            <a:off x="1150938" y="214313"/>
            <a:ext cx="7793037" cy="766762"/>
          </a:xfrm>
        </p:spPr>
        <p:txBody>
          <a:bodyPr anchor="ctr"/>
          <a:lstStyle/>
          <a:p>
            <a:r>
              <a:rPr lang="ru-RU" b="1"/>
              <a:t>Патриоты России</a:t>
            </a:r>
          </a:p>
        </p:txBody>
      </p:sp>
      <p:pic>
        <p:nvPicPr>
          <p:cNvPr id="128003" name="Picture 2" descr="astafev"/>
          <p:cNvPicPr>
            <a:picLocks noGrp="1" noChangeAspect="1" noChangeArrowheads="1"/>
          </p:cNvPicPr>
          <p:nvPr>
            <p:ph idx="4294967295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6810375" y="1285875"/>
            <a:ext cx="2333625" cy="3149600"/>
          </a:xfrm>
          <a:noFill/>
        </p:spPr>
      </p:pic>
      <p:pic>
        <p:nvPicPr>
          <p:cNvPr id="128004" name="Picture 3" descr="180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00063" y="1285875"/>
            <a:ext cx="2428875" cy="3209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8005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srgbClr val="000000"/>
              </a:solidFill>
              <a:latin typeface="Arial" charset="0"/>
            </a:endParaRPr>
          </a:p>
        </p:txBody>
      </p:sp>
      <p:pic>
        <p:nvPicPr>
          <p:cNvPr id="128006" name="Picture 4" descr="Картинка 1 из 17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357563" y="1071563"/>
            <a:ext cx="2498725" cy="3786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Заголовок 1"/>
          <p:cNvSpPr txBox="1">
            <a:spLocks/>
          </p:cNvSpPr>
          <p:nvPr/>
        </p:nvSpPr>
        <p:spPr bwMode="auto">
          <a:xfrm>
            <a:off x="3357563" y="5214938"/>
            <a:ext cx="314325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ru-RU" sz="2400" b="1" kern="0" dirty="0">
              <a:solidFill>
                <a:srgbClr val="333399"/>
              </a:solidFill>
              <a:latin typeface="Monotype Corsiva" pitchFamily="66" charset="0"/>
            </a:endParaRPr>
          </a:p>
        </p:txBody>
      </p:sp>
      <p:sp>
        <p:nvSpPr>
          <p:cNvPr id="11" name="Заголовок 1"/>
          <p:cNvSpPr txBox="1">
            <a:spLocks/>
          </p:cNvSpPr>
          <p:nvPr/>
        </p:nvSpPr>
        <p:spPr bwMode="auto">
          <a:xfrm>
            <a:off x="3571875" y="5072063"/>
            <a:ext cx="2286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400" b="1" kern="0" dirty="0">
                <a:solidFill>
                  <a:srgbClr val="333399"/>
                </a:solidFill>
                <a:latin typeface="Monotype Corsiva" pitchFamily="66" charset="0"/>
              </a:rPr>
              <a:t>Самуил Яковлевич Маршак</a:t>
            </a:r>
          </a:p>
        </p:txBody>
      </p:sp>
      <p:sp>
        <p:nvSpPr>
          <p:cNvPr id="12" name="Заголовок 1"/>
          <p:cNvSpPr txBox="1">
            <a:spLocks/>
          </p:cNvSpPr>
          <p:nvPr/>
        </p:nvSpPr>
        <p:spPr bwMode="auto">
          <a:xfrm>
            <a:off x="6500813" y="5000625"/>
            <a:ext cx="2286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400" b="1" kern="0" dirty="0">
                <a:solidFill>
                  <a:srgbClr val="333399"/>
                </a:solidFill>
                <a:latin typeface="Monotype Corsiva" pitchFamily="66" charset="0"/>
              </a:rPr>
              <a:t>Виктор Петрович Астафьев</a:t>
            </a:r>
          </a:p>
        </p:txBody>
      </p:sp>
      <p:sp>
        <p:nvSpPr>
          <p:cNvPr id="128010" name="Rectangle 10"/>
          <p:cNvSpPr>
            <a:spLocks noChangeArrowheads="1"/>
          </p:cNvSpPr>
          <p:nvPr/>
        </p:nvSpPr>
        <p:spPr bwMode="auto">
          <a:xfrm>
            <a:off x="755650" y="5332413"/>
            <a:ext cx="1892300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400" b="1" smtClean="0">
                <a:solidFill>
                  <a:srgbClr val="333399"/>
                </a:solidFill>
                <a:latin typeface="Monotype Corsiva" pitchFamily="66" charset="0"/>
              </a:rPr>
              <a:t>Агния Львовна</a:t>
            </a:r>
            <a:br>
              <a:rPr lang="ru-RU" sz="2400" b="1" smtClean="0">
                <a:solidFill>
                  <a:srgbClr val="333399"/>
                </a:solidFill>
                <a:latin typeface="Monotype Corsiva" pitchFamily="66" charset="0"/>
              </a:rPr>
            </a:br>
            <a:r>
              <a:rPr lang="ru-RU" sz="2400" b="1" smtClean="0">
                <a:solidFill>
                  <a:srgbClr val="333399"/>
                </a:solidFill>
                <a:latin typeface="Monotype Corsiva" pitchFamily="66" charset="0"/>
              </a:rPr>
              <a:t>Барто</a:t>
            </a:r>
          </a:p>
        </p:txBody>
      </p:sp>
    </p:spTree>
    <p:extLst>
      <p:ext uri="{BB962C8B-B14F-4D97-AF65-F5344CB8AC3E}">
        <p14:creationId xmlns:p14="http://schemas.microsoft.com/office/powerpoint/2010/main" xmlns="" val="3588317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Заголовок 1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r>
              <a:rPr lang="ru-RU" b="1"/>
              <a:t>Патриоты России</a:t>
            </a:r>
          </a:p>
        </p:txBody>
      </p:sp>
      <p:pic>
        <p:nvPicPr>
          <p:cNvPr id="7171" name="Picture 1" descr="Картинка 5 из 133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563938" y="1628775"/>
            <a:ext cx="2411412" cy="301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2" name="Picture 2" descr="i?id=49560045-07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55650" y="1700213"/>
            <a:ext cx="2171700" cy="3071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3" name="Picture 3" descr="i?id=87058394-00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659563" y="1700213"/>
            <a:ext cx="2066925" cy="300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354136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4" name="Заголовок 1"/>
          <p:cNvSpPr>
            <a:spLocks noGrp="1"/>
          </p:cNvSpPr>
          <p:nvPr>
            <p:ph type="title"/>
          </p:nvPr>
        </p:nvSpPr>
        <p:spPr>
          <a:xfrm>
            <a:off x="1150938" y="214313"/>
            <a:ext cx="7793037" cy="982662"/>
          </a:xfrm>
        </p:spPr>
        <p:txBody>
          <a:bodyPr anchor="ctr"/>
          <a:lstStyle/>
          <a:p>
            <a:r>
              <a:rPr lang="ru-RU" b="1"/>
              <a:t>Патриоты России</a:t>
            </a:r>
          </a:p>
        </p:txBody>
      </p:sp>
      <p:pic>
        <p:nvPicPr>
          <p:cNvPr id="131075" name="Picture 1" descr="Картинка 5 из 133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500438" y="1214438"/>
            <a:ext cx="2411412" cy="301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1076" name="Picture 2" descr="i?id=49560045-07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00063" y="1214438"/>
            <a:ext cx="2171700" cy="3071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1077" name="Picture 3" descr="i?id=87058394-00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715125" y="1214438"/>
            <a:ext cx="2066925" cy="300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Заголовок 1"/>
          <p:cNvSpPr txBox="1">
            <a:spLocks/>
          </p:cNvSpPr>
          <p:nvPr/>
        </p:nvSpPr>
        <p:spPr bwMode="auto">
          <a:xfrm>
            <a:off x="3571875" y="4857750"/>
            <a:ext cx="2295525" cy="1285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sz="2400" b="1" smtClean="0">
                <a:solidFill>
                  <a:srgbClr val="333399"/>
                </a:solidFill>
                <a:latin typeface="Monotype Corsiva" pitchFamily="66" charset="0"/>
              </a:rPr>
              <a:t>Алексей Архипович  Леонов</a:t>
            </a:r>
          </a:p>
        </p:txBody>
      </p:sp>
      <p:sp>
        <p:nvSpPr>
          <p:cNvPr id="9" name="Заголовок 1"/>
          <p:cNvSpPr txBox="1">
            <a:spLocks/>
          </p:cNvSpPr>
          <p:nvPr/>
        </p:nvSpPr>
        <p:spPr bwMode="auto">
          <a:xfrm>
            <a:off x="6572250" y="4857750"/>
            <a:ext cx="2357438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sz="2400" b="1" smtClean="0">
                <a:solidFill>
                  <a:srgbClr val="333399"/>
                </a:solidFill>
                <a:latin typeface="Monotype Corsiva" pitchFamily="66" charset="0"/>
              </a:rPr>
              <a:t>Валентина Владимировна Терешкова</a:t>
            </a:r>
          </a:p>
        </p:txBody>
      </p:sp>
      <p:sp>
        <p:nvSpPr>
          <p:cNvPr id="131080" name="Rectangle 8"/>
          <p:cNvSpPr>
            <a:spLocks noChangeArrowheads="1"/>
          </p:cNvSpPr>
          <p:nvPr/>
        </p:nvSpPr>
        <p:spPr bwMode="auto">
          <a:xfrm>
            <a:off x="539750" y="4868863"/>
            <a:ext cx="2232025" cy="1187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400" b="1" smtClean="0">
                <a:solidFill>
                  <a:srgbClr val="333399"/>
                </a:solidFill>
                <a:latin typeface="Monotype Corsiva" pitchFamily="66" charset="0"/>
              </a:rPr>
              <a:t>Юрий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400" b="1" smtClean="0">
                <a:solidFill>
                  <a:srgbClr val="333399"/>
                </a:solidFill>
                <a:latin typeface="Monotype Corsiva" pitchFamily="66" charset="0"/>
              </a:rPr>
              <a:t>Алексеевич Гагарин</a:t>
            </a:r>
          </a:p>
        </p:txBody>
      </p:sp>
    </p:spTree>
    <p:extLst>
      <p:ext uri="{BB962C8B-B14F-4D97-AF65-F5344CB8AC3E}">
        <p14:creationId xmlns:p14="http://schemas.microsoft.com/office/powerpoint/2010/main" xmlns="" val="1012457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Заголовок 1"/>
          <p:cNvSpPr>
            <a:spLocks noGrp="1"/>
          </p:cNvSpPr>
          <p:nvPr>
            <p:ph type="title" idx="4294967295"/>
          </p:nvPr>
        </p:nvSpPr>
        <p:spPr>
          <a:xfrm>
            <a:off x="2339975" y="0"/>
            <a:ext cx="3405188" cy="1143000"/>
          </a:xfrm>
        </p:spPr>
        <p:txBody>
          <a:bodyPr anchor="ctr"/>
          <a:lstStyle/>
          <a:p>
            <a:pPr algn="ctr"/>
            <a:r>
              <a:rPr lang="ru-RU" sz="4000" b="1"/>
              <a:t>Патриоты России</a:t>
            </a:r>
          </a:p>
        </p:txBody>
      </p:sp>
      <p:sp>
        <p:nvSpPr>
          <p:cNvPr id="8195" name="Дата 3"/>
          <p:cNvSpPr>
            <a:spLocks noGrp="1"/>
          </p:cNvSpPr>
          <p:nvPr>
            <p:ph type="dt" sz="quarter" idx="10"/>
          </p:nvPr>
        </p:nvSpPr>
        <p:spPr>
          <a:xfrm>
            <a:off x="457200" y="6000750"/>
            <a:ext cx="2133600" cy="720725"/>
          </a:xfrm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t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819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srgbClr val="000000"/>
              </a:solidFill>
              <a:latin typeface="Arial" charset="0"/>
            </a:endParaRPr>
          </a:p>
        </p:txBody>
      </p:sp>
      <p:pic>
        <p:nvPicPr>
          <p:cNvPr id="8197" name="Picture 1" descr="Картинка 2 из 43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5288" y="1268413"/>
            <a:ext cx="2500312" cy="3413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8" name="Picture 3" descr="Картинка 10 из 888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987675" y="1700213"/>
            <a:ext cx="2722563" cy="278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9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srgbClr val="000000"/>
              </a:solidFill>
              <a:latin typeface="Arial" charset="0"/>
            </a:endParaRPr>
          </a:p>
        </p:txBody>
      </p:sp>
      <p:pic>
        <p:nvPicPr>
          <p:cNvPr id="8200" name="Picture 4" descr="i?id=45630332-00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602413" y="3141663"/>
            <a:ext cx="1909762" cy="2735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201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srgbClr val="000000"/>
              </a:solidFill>
              <a:latin typeface="Arial" charset="0"/>
            </a:endParaRPr>
          </a:p>
        </p:txBody>
      </p:sp>
      <p:pic>
        <p:nvPicPr>
          <p:cNvPr id="8202" name="Picture 6" descr="ue_3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651500" y="0"/>
            <a:ext cx="3314700" cy="285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42871357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8" name="Заголовок 1"/>
          <p:cNvSpPr>
            <a:spLocks noGrp="1"/>
          </p:cNvSpPr>
          <p:nvPr>
            <p:ph type="title" idx="4294967295"/>
          </p:nvPr>
        </p:nvSpPr>
        <p:spPr>
          <a:xfrm>
            <a:off x="2916238" y="0"/>
            <a:ext cx="2828925" cy="1143000"/>
          </a:xfrm>
        </p:spPr>
        <p:txBody>
          <a:bodyPr anchor="ctr"/>
          <a:lstStyle/>
          <a:p>
            <a:pPr algn="ctr"/>
            <a:r>
              <a:rPr lang="ru-RU" sz="4000" b="1"/>
              <a:t>Патриоты России</a:t>
            </a:r>
          </a:p>
        </p:txBody>
      </p:sp>
      <p:sp>
        <p:nvSpPr>
          <p:cNvPr id="132099" name="Дата 3"/>
          <p:cNvSpPr txBox="1">
            <a:spLocks noGrp="1"/>
          </p:cNvSpPr>
          <p:nvPr/>
        </p:nvSpPr>
        <p:spPr bwMode="auto">
          <a:xfrm>
            <a:off x="457200" y="6000750"/>
            <a:ext cx="2133600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ru-RU" sz="1400" smtClean="0">
              <a:solidFill>
                <a:srgbClr val="000000"/>
              </a:solidFill>
            </a:endParaRPr>
          </a:p>
        </p:txBody>
      </p:sp>
      <p:sp>
        <p:nvSpPr>
          <p:cNvPr id="132100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srgbClr val="000000"/>
              </a:solidFill>
              <a:latin typeface="Arial" charset="0"/>
            </a:endParaRPr>
          </a:p>
        </p:txBody>
      </p:sp>
      <p:pic>
        <p:nvPicPr>
          <p:cNvPr id="132101" name="Picture 1" descr="Картинка 2 из 43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5288" y="908050"/>
            <a:ext cx="2500312" cy="3413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2102" name="Picture 3" descr="Картинка 10 из 888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987675" y="1412875"/>
            <a:ext cx="2722563" cy="278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2103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srgbClr val="000000"/>
              </a:solidFill>
              <a:latin typeface="Arial" charset="0"/>
            </a:endParaRPr>
          </a:p>
        </p:txBody>
      </p:sp>
      <p:pic>
        <p:nvPicPr>
          <p:cNvPr id="132104" name="Picture 4" descr="i?id=45630332-00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602413" y="3141663"/>
            <a:ext cx="1909762" cy="2735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2105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srgbClr val="000000"/>
              </a:solidFill>
              <a:latin typeface="Arial" charset="0"/>
            </a:endParaRPr>
          </a:p>
        </p:txBody>
      </p:sp>
      <p:pic>
        <p:nvPicPr>
          <p:cNvPr id="132106" name="Picture 6" descr="ue_3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651500" y="0"/>
            <a:ext cx="3314700" cy="285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2107" name="Text Box 11"/>
          <p:cNvSpPr txBox="1">
            <a:spLocks noChangeArrowheads="1"/>
          </p:cNvSpPr>
          <p:nvPr/>
        </p:nvSpPr>
        <p:spPr bwMode="auto">
          <a:xfrm>
            <a:off x="266700" y="4498975"/>
            <a:ext cx="2217738" cy="1187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ru-RU" sz="2400" b="1" smtClean="0">
                <a:solidFill>
                  <a:srgbClr val="000000"/>
                </a:solidFill>
                <a:latin typeface="Monotype Corsiva" pitchFamily="66" charset="0"/>
              </a:rPr>
              <a:t>Анатолий Евгеньевич Карпов</a:t>
            </a:r>
          </a:p>
        </p:txBody>
      </p:sp>
      <p:sp>
        <p:nvSpPr>
          <p:cNvPr id="132108" name="Text Box 12"/>
          <p:cNvSpPr txBox="1">
            <a:spLocks noChangeArrowheads="1"/>
          </p:cNvSpPr>
          <p:nvPr/>
        </p:nvSpPr>
        <p:spPr bwMode="auto">
          <a:xfrm>
            <a:off x="2987675" y="4221163"/>
            <a:ext cx="2447925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2400" b="1" smtClean="0">
                <a:solidFill>
                  <a:srgbClr val="000000"/>
                </a:solidFill>
                <a:latin typeface="Monotype Corsiva" pitchFamily="66" charset="0"/>
              </a:rPr>
              <a:t>Ирина Роднина и Александр Зайцев</a:t>
            </a:r>
          </a:p>
        </p:txBody>
      </p:sp>
      <p:sp>
        <p:nvSpPr>
          <p:cNvPr id="132109" name="Text Box 13"/>
          <p:cNvSpPr txBox="1">
            <a:spLocks noChangeArrowheads="1"/>
          </p:cNvSpPr>
          <p:nvPr/>
        </p:nvSpPr>
        <p:spPr bwMode="auto">
          <a:xfrm>
            <a:off x="5992813" y="2759075"/>
            <a:ext cx="220821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2400" b="1" smtClean="0">
                <a:solidFill>
                  <a:srgbClr val="000000"/>
                </a:solidFill>
                <a:latin typeface="Monotype Corsiva" pitchFamily="66" charset="0"/>
              </a:rPr>
              <a:t>Евгений Устюгов</a:t>
            </a:r>
          </a:p>
        </p:txBody>
      </p:sp>
      <p:sp>
        <p:nvSpPr>
          <p:cNvPr id="132110" name="Text Box 14"/>
          <p:cNvSpPr txBox="1">
            <a:spLocks noChangeArrowheads="1"/>
          </p:cNvSpPr>
          <p:nvPr/>
        </p:nvSpPr>
        <p:spPr bwMode="auto">
          <a:xfrm>
            <a:off x="6443663" y="6113463"/>
            <a:ext cx="244951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2400" b="1" smtClean="0">
                <a:solidFill>
                  <a:srgbClr val="000000"/>
                </a:solidFill>
                <a:latin typeface="Monotype Corsiva" pitchFamily="66" charset="0"/>
              </a:rPr>
              <a:t>Евгений Плющенко</a:t>
            </a:r>
          </a:p>
        </p:txBody>
      </p:sp>
    </p:spTree>
    <p:extLst>
      <p:ext uri="{BB962C8B-B14F-4D97-AF65-F5344CB8AC3E}">
        <p14:creationId xmlns:p14="http://schemas.microsoft.com/office/powerpoint/2010/main" xmlns="" val="273060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0493" y="764705"/>
            <a:ext cx="9123507" cy="46154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996671553"/>
      </p:ext>
    </p:extLst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9026" name="Picture 2" descr="1209213057_avtoportret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932613" y="333375"/>
            <a:ext cx="1841500" cy="2374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29027" name="Picture 3" descr="Картинка 9 из 512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659563" y="3500438"/>
            <a:ext cx="2236787" cy="3117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29028" name="Picture 4" descr="Картинка 36 из 446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076575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29029" name="Picture 5" descr="Андрей Рублев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9750" y="4005263"/>
            <a:ext cx="1905000" cy="2343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29030" name="Picture 6" descr="Картинка 6 из 59">
            <a:hlinkClick r:id="rId8"/>
          </p:cNvPr>
          <p:cNvPicPr>
            <a:picLocks noChangeAspect="1" noChangeArrowheads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916238" y="4076700"/>
            <a:ext cx="3565525" cy="2495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29031" name="Picture 7" descr="i?id=22995519-06"/>
          <p:cNvPicPr>
            <a:picLocks noChangeAspect="1" noChangeArrowheads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348038" y="908050"/>
            <a:ext cx="3300412" cy="1825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0681505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0053" name="Picture 7" descr="C:\Users\Егор\Desktop\surikov05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1773238"/>
            <a:ext cx="7186613" cy="3714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0054" name="Text Box 6"/>
          <p:cNvSpPr txBox="1">
            <a:spLocks noChangeArrowheads="1"/>
          </p:cNvSpPr>
          <p:nvPr/>
        </p:nvSpPr>
        <p:spPr bwMode="auto">
          <a:xfrm>
            <a:off x="684213" y="5661025"/>
            <a:ext cx="69119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2400" b="1" smtClean="0">
                <a:solidFill>
                  <a:srgbClr val="000000"/>
                </a:solidFill>
                <a:latin typeface="Monotype Corsiva" pitchFamily="66" charset="0"/>
              </a:rPr>
              <a:t>Василий Иванович Суриков «Взятие снежного городка»</a:t>
            </a:r>
          </a:p>
        </p:txBody>
      </p:sp>
      <p:pic>
        <p:nvPicPr>
          <p:cNvPr id="130052" name="Picture 1" descr="1209213057_avtoportret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58000" y="214313"/>
            <a:ext cx="2049463" cy="2643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854435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Заголовок 1"/>
          <p:cNvSpPr>
            <a:spLocks noGrp="1"/>
          </p:cNvSpPr>
          <p:nvPr>
            <p:ph type="title" idx="4294967295"/>
          </p:nvPr>
        </p:nvSpPr>
        <p:spPr>
          <a:xfrm>
            <a:off x="914400" y="0"/>
            <a:ext cx="8229600" cy="1143000"/>
          </a:xfrm>
        </p:spPr>
        <p:txBody>
          <a:bodyPr anchor="ctr"/>
          <a:lstStyle/>
          <a:p>
            <a:r>
              <a:rPr lang="ru-RU" b="1"/>
              <a:t>Патриоты России</a:t>
            </a:r>
          </a:p>
        </p:txBody>
      </p:sp>
      <p:sp>
        <p:nvSpPr>
          <p:cNvPr id="9221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srgbClr val="000000"/>
              </a:solidFill>
              <a:latin typeface="Arial" charset="0"/>
            </a:endParaRPr>
          </a:p>
        </p:txBody>
      </p:sp>
      <p:pic>
        <p:nvPicPr>
          <p:cNvPr id="9222" name="Picture 1" descr="Картинка 9 из 512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5288" y="1052513"/>
            <a:ext cx="2249487" cy="313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3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srgbClr val="000000"/>
              </a:solidFill>
              <a:latin typeface="Arial" charset="0"/>
            </a:endParaRPr>
          </a:p>
        </p:txBody>
      </p:sp>
      <p:pic>
        <p:nvPicPr>
          <p:cNvPr id="9224" name="Picture 3" descr="Картинка 6 из 59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149600" y="1268413"/>
            <a:ext cx="5994400" cy="4683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7" name="Rectangle 11"/>
          <p:cNvSpPr>
            <a:spLocks noChangeArrowheads="1"/>
          </p:cNvSpPr>
          <p:nvPr/>
        </p:nvSpPr>
        <p:spPr bwMode="auto">
          <a:xfrm>
            <a:off x="3348038" y="5980113"/>
            <a:ext cx="4335462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400" b="1" smtClean="0">
                <a:solidFill>
                  <a:srgbClr val="333399"/>
                </a:solidFill>
                <a:latin typeface="Monotype Corsiva" pitchFamily="66" charset="0"/>
              </a:rPr>
              <a:t>Айвазовский Иван Константинович</a:t>
            </a:r>
            <a:br>
              <a:rPr lang="ru-RU" sz="2400" b="1" smtClean="0">
                <a:solidFill>
                  <a:srgbClr val="333399"/>
                </a:solidFill>
                <a:latin typeface="Monotype Corsiva" pitchFamily="66" charset="0"/>
              </a:rPr>
            </a:br>
            <a:r>
              <a:rPr lang="ru-RU" sz="2400" b="1" smtClean="0">
                <a:solidFill>
                  <a:srgbClr val="333399"/>
                </a:solidFill>
                <a:latin typeface="Monotype Corsiva" pitchFamily="66" charset="0"/>
              </a:rPr>
              <a:t>«Девятый вал»</a:t>
            </a:r>
          </a:p>
        </p:txBody>
      </p:sp>
    </p:spTree>
    <p:extLst>
      <p:ext uri="{BB962C8B-B14F-4D97-AF65-F5344CB8AC3E}">
        <p14:creationId xmlns:p14="http://schemas.microsoft.com/office/powerpoint/2010/main" xmlns="" val="386215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1" name="Rectangle 11"/>
          <p:cNvSpPr>
            <a:spLocks noGrp="1" noChangeArrowheads="1"/>
          </p:cNvSpPr>
          <p:nvPr>
            <p:ph type="title"/>
          </p:nvPr>
        </p:nvSpPr>
        <p:spPr>
          <a:xfrm>
            <a:off x="1150938" y="214313"/>
            <a:ext cx="7793037" cy="766762"/>
          </a:xfrm>
        </p:spPr>
        <p:txBody>
          <a:bodyPr/>
          <a:lstStyle/>
          <a:p>
            <a:r>
              <a:rPr lang="ru-RU" b="1"/>
              <a:t>Патриоты России</a:t>
            </a:r>
          </a:p>
        </p:txBody>
      </p:sp>
      <p:sp>
        <p:nvSpPr>
          <p:cNvPr id="10244" name="Дата 3"/>
          <p:cNvSpPr>
            <a:spLocks noGrp="1"/>
          </p:cNvSpPr>
          <p:nvPr>
            <p:ph type="dt" sz="quarter" idx="10"/>
          </p:nvPr>
        </p:nvSpPr>
        <p:spPr>
          <a:xfrm>
            <a:off x="457200" y="6245225"/>
            <a:ext cx="2133600" cy="476250"/>
          </a:xfrm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t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769B4A2B-2504-4B19-BAB5-A2EB421182D1}" type="datetime1">
              <a:rPr lang="ru-RU">
                <a:solidFill>
                  <a:srgbClr val="000000"/>
                </a:solidFill>
              </a:rPr>
              <a:pPr eaLnBrk="1" hangingPunct="1"/>
              <a:t>17.06.2014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10245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srgbClr val="000000"/>
              </a:solidFill>
              <a:latin typeface="Arial" charset="0"/>
            </a:endParaRPr>
          </a:p>
        </p:txBody>
      </p:sp>
      <p:pic>
        <p:nvPicPr>
          <p:cNvPr id="10246" name="Picture 1" descr="Картинка 36 из 446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1188" y="1341438"/>
            <a:ext cx="4186237" cy="51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7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srgbClr val="000000"/>
              </a:solidFill>
              <a:latin typeface="Arial" charset="0"/>
            </a:endParaRPr>
          </a:p>
        </p:txBody>
      </p:sp>
      <p:pic>
        <p:nvPicPr>
          <p:cNvPr id="10248" name="Picture 3" descr="Андрей Рублев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580063" y="1484313"/>
            <a:ext cx="3279775" cy="4033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50" name="Text Box 10"/>
          <p:cNvSpPr txBox="1">
            <a:spLocks noChangeArrowheads="1"/>
          </p:cNvSpPr>
          <p:nvPr/>
        </p:nvSpPr>
        <p:spPr bwMode="auto">
          <a:xfrm>
            <a:off x="5795963" y="6021388"/>
            <a:ext cx="309721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400" b="1" smtClean="0">
                <a:solidFill>
                  <a:srgbClr val="000000"/>
                </a:solidFill>
                <a:latin typeface="Monotype Corsiva" pitchFamily="66" charset="0"/>
              </a:rPr>
              <a:t>Андрей Рублев</a:t>
            </a:r>
          </a:p>
        </p:txBody>
      </p:sp>
    </p:spTree>
    <p:extLst>
      <p:ext uri="{BB962C8B-B14F-4D97-AF65-F5344CB8AC3E}">
        <p14:creationId xmlns:p14="http://schemas.microsoft.com/office/powerpoint/2010/main" xmlns="" val="1638756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Picture 5" descr="&amp;Tcy;&amp;ucy;&amp;lcy;&amp;iecy;&amp;iecy;&amp;vcy; &amp;Acy;&amp;mcy;&amp;acy;&amp;ncy; &amp;Gcy;&amp;ucy;&amp;mcy;&amp;icy;&amp;rcy;&amp;ocy;&amp;vcy;&amp;icy;&amp;chcy;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5536" y="116632"/>
            <a:ext cx="4193358" cy="56296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4" descr="martemyanov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004048" y="125042"/>
            <a:ext cx="2969375" cy="3528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 descr="&amp;Vcy;&amp;iecy;&amp;rcy;&amp;acy; &amp;Vcy;&amp;ocy;&amp;lcy;&amp;ocy;&amp;shcy;&amp;icy;&amp;ncy;&amp;acy;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04248" y="3714055"/>
            <a:ext cx="2092240" cy="31439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6343164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" name="Picture 4" descr="&amp;fcy;&amp;ocy;&amp;tcy;&amp;ocy; &amp;Mcy;&amp;Acy;&amp;Lcy;&amp;Ycy;&amp;SHcy;&amp;IEcy;&amp;Vcy;&amp;Acy; &amp;IEcy;&amp;lcy;&amp;iecy;&amp;ncy;&amp;acy;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1520" y="1052736"/>
            <a:ext cx="2904406" cy="41536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7" descr="&amp;Lcy;&amp;ocy;&amp;gcy;&amp;icy;&amp;ncy;&amp;ocy;&amp;vcy; &amp;Vcy;&amp;icy;&amp;kcy;&amp;tcy;&amp;ocy;&amp;rcy;_&amp;Fcy;&amp;ocy;&amp;tcy;&amp;ocy;_&amp;Acy;&amp;kcy;&amp;tcy;&amp;iecy;&amp;rcy;&amp;ycy; &amp;scy;&amp;ocy;&amp;vcy;&amp;iecy;&amp;tcy;&amp;scy;&amp;kcy;&amp;ocy;&amp;gcy;&amp;ocy; &amp;icy; &amp;rcy;&amp;ocy;&amp;scy;&amp;scy;&amp;icy;&amp;jcy;&amp;scy;&amp;kcy;&amp;ocy;&amp;gcy;&amp;ocy; &amp;kcy;&amp;icy;&amp;ncy;&amp;ocy;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38307" y="136443"/>
            <a:ext cx="2994496" cy="41321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 descr="&amp;Acy;&amp;lcy;&amp;iecy;&amp;ncy;&amp;acy; &amp;Bcy;&amp;acy;&amp;bcy;&amp;iecy;&amp;ncy;&amp;kcy;&amp;ocy; / Alena Babenko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241781" y="2615430"/>
            <a:ext cx="2790764" cy="41560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4486825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4F29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b="1" smtClean="0">
                <a:solidFill>
                  <a:srgbClr val="C00000"/>
                </a:solidFill>
                <a:latin typeface="Comic Sans MS" pitchFamily="66" charset="0"/>
              </a:rPr>
              <a:t>Домашнее задание:</a:t>
            </a:r>
          </a:p>
        </p:txBody>
      </p:sp>
      <p:sp>
        <p:nvSpPr>
          <p:cNvPr id="14339" name="Содержимое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785395"/>
          </a:xfrm>
        </p:spPr>
        <p:txBody>
          <a:bodyPr/>
          <a:lstStyle/>
          <a:p>
            <a:pPr eaLnBrk="1" hangingPunct="1"/>
            <a:r>
              <a:rPr lang="ru-RU" sz="2800" dirty="0" smtClean="0">
                <a:effectLst/>
                <a:latin typeface="Comic Sans MS" pitchFamily="66" charset="0"/>
                <a:ea typeface="Times New Roman"/>
              </a:rPr>
              <a:t>Сочинение  «Моя семья в истории города» </a:t>
            </a:r>
            <a:endParaRPr lang="ru-RU" sz="2800" dirty="0" smtClean="0">
              <a:latin typeface="Comic Sans MS" pitchFamily="66" charset="0"/>
            </a:endParaRPr>
          </a:p>
          <a:p>
            <a:pPr eaLnBrk="1" hangingPunct="1"/>
            <a:r>
              <a:rPr lang="ru-RU" sz="2800" dirty="0" smtClean="0">
                <a:latin typeface="Comic Sans MS" pitchFamily="66" charset="0"/>
              </a:rPr>
              <a:t>Найдите материал об известном человеке нашего города(по выбору). Подготовьте рассказ о нем. Объясните, почему вы выбрали именно этого человека.</a:t>
            </a:r>
          </a:p>
          <a:p>
            <a:pPr eaLnBrk="1" hangingPunct="1">
              <a:spcBef>
                <a:spcPct val="0"/>
              </a:spcBef>
            </a:pPr>
            <a:r>
              <a:rPr kumimoji="1" lang="ru-RU" sz="2800" b="1" u="sng" dirty="0">
                <a:latin typeface="Monotype Corsiva" pitchFamily="66" charset="0"/>
              </a:rPr>
              <a:t>Проведи интервью с родителями по вопросам</a:t>
            </a:r>
            <a:r>
              <a:rPr kumimoji="1" lang="ru-RU" sz="2800" b="1" dirty="0">
                <a:latin typeface="Monotype Corsiva" pitchFamily="66" charset="0"/>
              </a:rPr>
              <a:t>:</a:t>
            </a:r>
          </a:p>
          <a:p>
            <a:pPr marL="0" lvl="0" indent="0" eaLnBrk="1" hangingPunct="1">
              <a:spcBef>
                <a:spcPct val="0"/>
              </a:spcBef>
              <a:buNone/>
            </a:pPr>
            <a:r>
              <a:rPr kumimoji="1" lang="ru-RU" sz="2400" b="1" dirty="0" smtClean="0">
                <a:latin typeface="Monotype Corsiva" pitchFamily="66" charset="0"/>
              </a:rPr>
              <a:t>- Каких </a:t>
            </a:r>
            <a:r>
              <a:rPr kumimoji="1" lang="ru-RU" sz="2400" b="1" dirty="0">
                <a:latin typeface="Monotype Corsiva" pitchFamily="66" charset="0"/>
              </a:rPr>
              <a:t>героев России они знают, в чем их заслуги перед Отечеством?</a:t>
            </a:r>
          </a:p>
          <a:p>
            <a:pPr marL="0" lvl="0" indent="0" eaLnBrk="1" hangingPunct="1">
              <a:spcBef>
                <a:spcPct val="0"/>
              </a:spcBef>
              <a:buNone/>
            </a:pPr>
            <a:r>
              <a:rPr kumimoji="1" lang="ru-RU" sz="2400" b="1" dirty="0" smtClean="0">
                <a:latin typeface="Monotype Corsiva" pitchFamily="66" charset="0"/>
              </a:rPr>
              <a:t>- Каких </a:t>
            </a:r>
            <a:r>
              <a:rPr kumimoji="1" lang="ru-RU" sz="2400" b="1" dirty="0">
                <a:latin typeface="Monotype Corsiva" pitchFamily="66" charset="0"/>
              </a:rPr>
              <a:t>русских писателей, художников, композиторов они знают, чем они знамениты?</a:t>
            </a:r>
          </a:p>
          <a:p>
            <a:pPr marL="0" lvl="0" indent="0" eaLnBrk="1" hangingPunct="1">
              <a:spcBef>
                <a:spcPct val="0"/>
              </a:spcBef>
              <a:buNone/>
            </a:pPr>
            <a:r>
              <a:rPr kumimoji="1" lang="ru-RU" sz="2400" b="1" dirty="0" smtClean="0">
                <a:latin typeface="Monotype Corsiva" pitchFamily="66" charset="0"/>
              </a:rPr>
              <a:t>- Какие </a:t>
            </a:r>
            <a:r>
              <a:rPr kumimoji="1" lang="ru-RU" sz="2400" b="1" dirty="0">
                <a:latin typeface="Monotype Corsiva" pitchFamily="66" charset="0"/>
              </a:rPr>
              <a:t>книги о нашей Родине они посоветовали бы тебе прочитать?</a:t>
            </a:r>
          </a:p>
          <a:p>
            <a:pPr marL="0" lvl="0" indent="0" eaLnBrk="1" hangingPunct="1">
              <a:spcBef>
                <a:spcPct val="0"/>
              </a:spcBef>
              <a:buNone/>
            </a:pPr>
            <a:r>
              <a:rPr kumimoji="1" lang="ru-RU" sz="2400" b="1" dirty="0" smtClean="0">
                <a:latin typeface="Monotype Corsiva" pitchFamily="66" charset="0"/>
              </a:rPr>
              <a:t>- Есть </a:t>
            </a:r>
            <a:r>
              <a:rPr kumimoji="1" lang="ru-RU" sz="2400" b="1" dirty="0">
                <a:latin typeface="Monotype Corsiva" pitchFamily="66" charset="0"/>
              </a:rPr>
              <a:t>ли среди ваших родственников те, кто много сделал для Родины? Кто это, в чем их заслуги? </a:t>
            </a:r>
          </a:p>
          <a:p>
            <a:pPr eaLnBrk="1" hangingPunct="1"/>
            <a:endParaRPr lang="ru-RU" dirty="0" smtClean="0">
              <a:latin typeface="Comic Sans MS" pitchFamily="66" charset="0"/>
            </a:endParaRPr>
          </a:p>
          <a:p>
            <a:pPr eaLnBrk="1" hangingPunct="1"/>
            <a:endParaRPr lang="ru-RU" dirty="0" smtClean="0">
              <a:latin typeface="Comic Sans MS" pitchFamily="66" charset="0"/>
            </a:endParaRPr>
          </a:p>
          <a:p>
            <a:pPr eaLnBrk="1" hangingPunct="1"/>
            <a:endParaRPr lang="ru-RU" dirty="0" smtClean="0"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7451095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4F29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b="1" dirty="0" smtClean="0">
                <a:solidFill>
                  <a:srgbClr val="C00000"/>
                </a:solidFill>
                <a:latin typeface="Comic Sans MS" pitchFamily="66" charset="0"/>
              </a:rPr>
              <a:t>Ответьте на вопросы:</a:t>
            </a:r>
          </a:p>
        </p:txBody>
      </p:sp>
      <p:sp>
        <p:nvSpPr>
          <p:cNvPr id="14339" name="Содержимое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785395"/>
          </a:xfrm>
        </p:spPr>
        <p:txBody>
          <a:bodyPr/>
          <a:lstStyle/>
          <a:p>
            <a:pPr lvl="0" indent="685800">
              <a:spcAft>
                <a:spcPts val="0"/>
              </a:spcAft>
            </a:pPr>
            <a:r>
              <a:rPr lang="ru-RU" dirty="0">
                <a:solidFill>
                  <a:prstClr val="black"/>
                </a:solidFill>
                <a:latin typeface="Times New Roman"/>
                <a:ea typeface="Times New Roman"/>
              </a:rPr>
              <a:t>Что вам понравилось?</a:t>
            </a:r>
          </a:p>
          <a:p>
            <a:pPr lvl="0" indent="685800">
              <a:spcAft>
                <a:spcPts val="0"/>
              </a:spcAft>
            </a:pPr>
            <a:r>
              <a:rPr lang="ru-RU" dirty="0">
                <a:solidFill>
                  <a:prstClr val="black"/>
                </a:solidFill>
                <a:latin typeface="Times New Roman"/>
                <a:ea typeface="Times New Roman"/>
              </a:rPr>
              <a:t>Что узнали нового?</a:t>
            </a:r>
          </a:p>
          <a:p>
            <a:pPr marL="685800" lvl="0">
              <a:spcAft>
                <a:spcPts val="0"/>
              </a:spcAft>
            </a:pPr>
            <a:r>
              <a:rPr lang="ru-RU" dirty="0">
                <a:solidFill>
                  <a:prstClr val="black"/>
                </a:solidFill>
                <a:latin typeface="Times New Roman"/>
                <a:ea typeface="Times New Roman"/>
              </a:rPr>
              <a:t>Закончите предложения:</a:t>
            </a:r>
          </a:p>
          <a:p>
            <a:pPr marL="685800" lvl="0">
              <a:spcAft>
                <a:spcPts val="0"/>
              </a:spcAft>
            </a:pPr>
            <a:r>
              <a:rPr lang="ru-RU" b="1" dirty="0">
                <a:solidFill>
                  <a:prstClr val="black"/>
                </a:solidFill>
                <a:latin typeface="Times New Roman"/>
                <a:ea typeface="Times New Roman"/>
              </a:rPr>
              <a:t>Я не ожидал, что…</a:t>
            </a:r>
            <a:endParaRPr lang="ru-RU" dirty="0">
              <a:solidFill>
                <a:prstClr val="black"/>
              </a:solidFill>
              <a:latin typeface="Times New Roman"/>
              <a:ea typeface="Times New Roman"/>
            </a:endParaRPr>
          </a:p>
          <a:p>
            <a:pPr marL="685800" lvl="0">
              <a:spcAft>
                <a:spcPts val="0"/>
              </a:spcAft>
            </a:pPr>
            <a:r>
              <a:rPr lang="ru-RU" b="1" dirty="0">
                <a:solidFill>
                  <a:prstClr val="black"/>
                </a:solidFill>
                <a:latin typeface="Times New Roman"/>
                <a:ea typeface="Times New Roman"/>
              </a:rPr>
              <a:t>Оказывается…</a:t>
            </a:r>
            <a:endParaRPr lang="ru-RU" dirty="0">
              <a:solidFill>
                <a:prstClr val="black"/>
              </a:solidFill>
              <a:latin typeface="Times New Roman"/>
              <a:ea typeface="Times New Roman"/>
            </a:endParaRPr>
          </a:p>
          <a:p>
            <a:pPr marL="685800" lvl="0">
              <a:spcAft>
                <a:spcPts val="0"/>
              </a:spcAft>
            </a:pPr>
            <a:r>
              <a:rPr lang="ru-RU" b="1" dirty="0">
                <a:solidFill>
                  <a:prstClr val="black"/>
                </a:solidFill>
                <a:latin typeface="Times New Roman"/>
                <a:ea typeface="Times New Roman"/>
              </a:rPr>
              <a:t>Самым неожиданным для меня было…</a:t>
            </a:r>
            <a:endParaRPr lang="ru-RU" dirty="0">
              <a:solidFill>
                <a:prstClr val="black"/>
              </a:solidFill>
              <a:latin typeface="Times New Roman"/>
              <a:ea typeface="Times New Roman"/>
            </a:endParaRPr>
          </a:p>
          <a:p>
            <a:pPr marL="685800" lvl="0">
              <a:spcAft>
                <a:spcPts val="0"/>
              </a:spcAft>
            </a:pPr>
            <a:r>
              <a:rPr lang="ru-RU" b="1" dirty="0">
                <a:solidFill>
                  <a:prstClr val="black"/>
                </a:solidFill>
                <a:latin typeface="Times New Roman"/>
                <a:ea typeface="Times New Roman"/>
              </a:rPr>
              <a:t>Мне больше всего…</a:t>
            </a:r>
            <a:endParaRPr lang="ru-RU" dirty="0">
              <a:solidFill>
                <a:prstClr val="black"/>
              </a:solidFill>
              <a:latin typeface="Times New Roman"/>
              <a:ea typeface="Times New Roman"/>
            </a:endParaRPr>
          </a:p>
          <a:p>
            <a:pPr eaLnBrk="1" hangingPunct="1"/>
            <a:endParaRPr lang="ru-RU" dirty="0" smtClean="0">
              <a:latin typeface="Comic Sans MS" pitchFamily="66" charset="0"/>
            </a:endParaRPr>
          </a:p>
          <a:p>
            <a:pPr eaLnBrk="1" hangingPunct="1"/>
            <a:endParaRPr lang="ru-RU" dirty="0" smtClean="0">
              <a:latin typeface="Comic Sans MS" pitchFamily="66" charset="0"/>
            </a:endParaRPr>
          </a:p>
          <a:p>
            <a:pPr eaLnBrk="1" hangingPunct="1"/>
            <a:endParaRPr lang="ru-RU" dirty="0" smtClean="0"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5212248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 descr="C:\Users\Елена\Documents\Helen\Курсы ОРКСЭ\Урок Россия Родина моя\file778e6ee8d58471a85a9089255b5670f7.jpg"/>
          <p:cNvPicPr>
            <a:picLocks noGrp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9552" y="764704"/>
            <a:ext cx="8280920" cy="554461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123586463"/>
      </p:ext>
    </p:extLst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4"/>
          <p:cNvSpPr>
            <a:spLocks noChangeArrowheads="1"/>
          </p:cNvSpPr>
          <p:nvPr/>
        </p:nvSpPr>
        <p:spPr bwMode="auto">
          <a:xfrm>
            <a:off x="250825" y="878988"/>
            <a:ext cx="8678863" cy="48936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anchor="ctr">
            <a:spAutoFit/>
          </a:bodyPr>
          <a:lstStyle/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1" lang="ru-RU" sz="4000" b="1" dirty="0" smtClean="0">
                <a:solidFill>
                  <a:srgbClr val="CC3300"/>
                </a:solidFill>
                <a:latin typeface="Monotype Corsiva" pitchFamily="66" charset="0"/>
              </a:rPr>
              <a:t> Россия-</a:t>
            </a:r>
          </a:p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1" lang="ru-RU" sz="4000" b="1" dirty="0" smtClean="0">
                <a:solidFill>
                  <a:srgbClr val="CC3300"/>
                </a:solidFill>
                <a:latin typeface="Monotype Corsiva" pitchFamily="66" charset="0"/>
              </a:rPr>
              <a:t>                                       Родина-</a:t>
            </a:r>
          </a:p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1" lang="ru-RU" sz="4000" b="1" dirty="0" smtClean="0">
                <a:solidFill>
                  <a:srgbClr val="CC3300"/>
                </a:solidFill>
                <a:latin typeface="Monotype Corsiva" pitchFamily="66" charset="0"/>
              </a:rPr>
              <a:t>Столица-</a:t>
            </a:r>
          </a:p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</a:pPr>
            <a:endParaRPr kumimoji="1" lang="ru-RU" sz="4000" b="1" dirty="0" smtClean="0">
              <a:solidFill>
                <a:srgbClr val="CC3300"/>
              </a:solidFill>
              <a:latin typeface="Monotype Corsiva" pitchFamily="66" charset="0"/>
            </a:endParaRPr>
          </a:p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1" lang="ru-RU" sz="4000" b="1" dirty="0" smtClean="0">
                <a:solidFill>
                  <a:srgbClr val="CC3300"/>
                </a:solidFill>
                <a:latin typeface="Monotype Corsiva" pitchFamily="66" charset="0"/>
              </a:rPr>
              <a:t> Президент-  </a:t>
            </a:r>
            <a:r>
              <a:rPr kumimoji="1" lang="ru-RU" sz="3200" b="1" dirty="0" smtClean="0">
                <a:solidFill>
                  <a:srgbClr val="CC3300"/>
                </a:solidFill>
                <a:latin typeface="Monotype Corsiva" pitchFamily="66" charset="0"/>
              </a:rPr>
              <a:t>выборный </a:t>
            </a:r>
          </a:p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1" lang="ru-RU" sz="3200" b="1" dirty="0" smtClean="0">
                <a:solidFill>
                  <a:srgbClr val="CC3300"/>
                </a:solidFill>
                <a:latin typeface="Monotype Corsiva" pitchFamily="66" charset="0"/>
              </a:rPr>
              <a:t>глава государства</a:t>
            </a:r>
          </a:p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1" lang="ru-RU" sz="4000" b="1" dirty="0" smtClean="0">
                <a:solidFill>
                  <a:srgbClr val="CC3300"/>
                </a:solidFill>
                <a:latin typeface="Monotype Corsiva" pitchFamily="66" charset="0"/>
              </a:rPr>
              <a:t> Государственные символы-</a:t>
            </a:r>
          </a:p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1" lang="ru-RU" sz="4000" b="1" dirty="0" smtClean="0">
                <a:solidFill>
                  <a:srgbClr val="CC3300"/>
                </a:solidFill>
                <a:latin typeface="Monotype Corsiva" pitchFamily="66" charset="0"/>
              </a:rPr>
              <a:t> </a:t>
            </a:r>
            <a:endParaRPr kumimoji="1" lang="ru-RU" sz="2000" dirty="0" smtClean="0">
              <a:solidFill>
                <a:srgbClr val="CC0000"/>
              </a:solidFill>
              <a:latin typeface="Monotype Corsiva" pitchFamily="66" charset="0"/>
            </a:endParaRPr>
          </a:p>
        </p:txBody>
      </p:sp>
      <p:pic>
        <p:nvPicPr>
          <p:cNvPr id="17412" name="Picture 6" descr="wbr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929313" y="4357688"/>
            <a:ext cx="1366837" cy="911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762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3" name="Picture 7" descr="rusgerb3"/>
          <p:cNvPicPr>
            <a:picLocks noChangeAspect="1" noChangeArrowheads="1"/>
          </p:cNvPicPr>
          <p:nvPr/>
        </p:nvPicPr>
        <p:blipFill>
          <a:blip r:embed="rId3" cstate="email">
            <a:lum contrast="24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858125" y="4357688"/>
            <a:ext cx="781050" cy="935037"/>
          </a:xfrm>
          <a:prstGeom prst="rect">
            <a:avLst/>
          </a:prstGeom>
          <a:solidFill>
            <a:schemeClr val="bg1"/>
          </a:solidFill>
          <a:ln w="76200">
            <a:solidFill>
              <a:srgbClr val="FFCC00"/>
            </a:solidFill>
            <a:miter lim="800000"/>
            <a:headEnd/>
            <a:tailEnd/>
          </a:ln>
        </p:spPr>
      </p:pic>
      <p:pic>
        <p:nvPicPr>
          <p:cNvPr id="17414" name="Picture 8" descr="ppic20_2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643188" y="1428750"/>
            <a:ext cx="1139825" cy="171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5" name="Picture 10" descr="P49_36m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500813" y="357188"/>
            <a:ext cx="2387600" cy="1785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6" name="Picture 11" descr="Resize of Карта России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14563" y="285750"/>
            <a:ext cx="1985962" cy="1071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4" name="Picture 2" descr="C:\Users\Елена\Documents\Helen\Курсы ОРКСЭ\58240.jpeg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148064" y="2172447"/>
            <a:ext cx="3024336" cy="2019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1182948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74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4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74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74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74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74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74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74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74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74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74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74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74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74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74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74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74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74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404664"/>
            <a:ext cx="8229600" cy="1287016"/>
          </a:xfrm>
        </p:spPr>
        <p:txBody>
          <a:bodyPr>
            <a:noAutofit/>
          </a:bodyPr>
          <a:lstStyle/>
          <a:p>
            <a:pPr lvl="0" fontAlgn="base">
              <a:spcAft>
                <a:spcPct val="0"/>
              </a:spcAft>
            </a:pPr>
            <a:r>
              <a:rPr lang="ru-RU" sz="6000" kern="10" dirty="0">
                <a:ln w="9525">
                  <a:solidFill>
                    <a:srgbClr val="FFFFFF"/>
                  </a:solidFill>
                  <a:round/>
                  <a:headEnd/>
                  <a:tailEnd/>
                </a:ln>
                <a:solidFill>
                  <a:srgbClr val="FF3300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Impact"/>
                <a:ea typeface="+mn-ea"/>
                <a:cs typeface="+mn-cs"/>
              </a:rPr>
              <a:t>Россия - наша Родина</a:t>
            </a:r>
            <a:br>
              <a:rPr lang="ru-RU" sz="6000" kern="10" dirty="0">
                <a:ln w="9525">
                  <a:solidFill>
                    <a:srgbClr val="FFFFFF"/>
                  </a:solidFill>
                  <a:round/>
                  <a:headEnd/>
                  <a:tailEnd/>
                </a:ln>
                <a:solidFill>
                  <a:srgbClr val="FF3300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Impact"/>
                <a:ea typeface="+mn-ea"/>
                <a:cs typeface="+mn-cs"/>
              </a:rPr>
            </a:br>
            <a:endParaRPr lang="ru-RU" sz="6000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457200" y="1846418"/>
            <a:ext cx="8229600" cy="40335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4252238840"/>
      </p:ext>
    </p:extLst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185707" y="195240"/>
            <a:ext cx="8686800" cy="838200"/>
          </a:xfrm>
          <a:noFill/>
        </p:spPr>
        <p:txBody>
          <a:bodyPr anchor="ctr">
            <a:normAutofit/>
          </a:bodyPr>
          <a:lstStyle/>
          <a:p>
            <a:pPr algn="ctr" eaLnBrk="0" hangingPunct="0">
              <a:defRPr/>
            </a:pPr>
            <a:r>
              <a:rPr lang="ru-RU" sz="3600" b="1" kern="1200" cap="all" dirty="0">
                <a:effectLst>
                  <a:reflection blurRad="12700" stA="48000" endA="300" endPos="55000" dir="5400000" sy="-90000" algn="bl" rotWithShape="0"/>
                </a:effectLst>
                <a:latin typeface="+mj-lt"/>
                <a:ea typeface="+mj-ea"/>
                <a:cs typeface="+mj-cs"/>
              </a:rPr>
              <a:t>Вы узнаете</a:t>
            </a:r>
          </a:p>
        </p:txBody>
      </p:sp>
      <p:sp>
        <p:nvSpPr>
          <p:cNvPr id="148483" name="Содержимое 2"/>
          <p:cNvSpPr>
            <a:spLocks noGrp="1"/>
          </p:cNvSpPr>
          <p:nvPr>
            <p:ph idx="4294967295"/>
          </p:nvPr>
        </p:nvSpPr>
        <p:spPr>
          <a:xfrm>
            <a:off x="1182688" y="2098675"/>
            <a:ext cx="7461250" cy="4033838"/>
          </a:xfrm>
        </p:spPr>
        <p:txBody>
          <a:bodyPr/>
          <a:lstStyle/>
          <a:p>
            <a:r>
              <a:rPr lang="ru-RU"/>
              <a:t>Что такое духовный мир человека.</a:t>
            </a:r>
          </a:p>
          <a:p>
            <a:r>
              <a:rPr lang="ru-RU"/>
              <a:t>Что такое культурные традиции и для чего они существуют.</a:t>
            </a:r>
          </a:p>
        </p:txBody>
      </p:sp>
    </p:spTree>
    <p:extLst>
      <p:ext uri="{BB962C8B-B14F-4D97-AF65-F5344CB8AC3E}">
        <p14:creationId xmlns:p14="http://schemas.microsoft.com/office/powerpoint/2010/main" xmlns="" val="2372935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600" b="1" smtClean="0">
                <a:solidFill>
                  <a:srgbClr val="C00000"/>
                </a:solidFill>
                <a:latin typeface="Comic Sans MS" pitchFamily="66" charset="0"/>
              </a:rPr>
              <a:t>Россия  - многонациональное государство.</a:t>
            </a:r>
          </a:p>
        </p:txBody>
      </p:sp>
      <p:pic>
        <p:nvPicPr>
          <p:cNvPr id="4" name="Содержимое 3" descr="1268484540_1219740785.jp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>
          <a:xfrm>
            <a:off x="4786314" y="2428868"/>
            <a:ext cx="4095750" cy="3981450"/>
          </a:xfrm>
          <a:effectLst>
            <a:softEdge rad="112500"/>
          </a:effectLst>
        </p:spPr>
      </p:pic>
      <p:pic>
        <p:nvPicPr>
          <p:cNvPr id="5" name="Рисунок 4" descr="attach-47078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357158" y="1357298"/>
            <a:ext cx="3216197" cy="27146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Picture 4" descr="карт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1357290" y="3643314"/>
            <a:ext cx="3000396" cy="30003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19597203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3528" y="260648"/>
            <a:ext cx="8242300" cy="1152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259632" y="1700808"/>
            <a:ext cx="698477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50000"/>
              </a:spcBef>
              <a:spcAft>
                <a:spcPct val="0"/>
              </a:spcAft>
            </a:pPr>
            <a:r>
              <a:rPr lang="ru-RU" sz="4000" b="1" dirty="0">
                <a:solidFill>
                  <a:srgbClr val="000000"/>
                </a:solidFill>
              </a:rPr>
              <a:t>Что такое духовный мир?</a:t>
            </a:r>
            <a:endParaRPr lang="ru-RU" sz="4000" b="1" dirty="0">
              <a:solidFill>
                <a:srgbClr val="663300"/>
              </a:solidFill>
            </a:endParaRPr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28888" y="2952750"/>
            <a:ext cx="4084637" cy="957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899592" y="4437112"/>
            <a:ext cx="7848872" cy="1600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50000"/>
              </a:spcBef>
              <a:spcAft>
                <a:spcPct val="0"/>
              </a:spcAft>
            </a:pPr>
            <a:r>
              <a:rPr lang="ru-RU" sz="2800" b="1" dirty="0">
                <a:solidFill>
                  <a:srgbClr val="663300"/>
                </a:solidFill>
              </a:rPr>
              <a:t>Это знания и информация, содержащаяся в книгах, произведениях искусства , т. е. </a:t>
            </a:r>
          </a:p>
          <a:p>
            <a:pPr lvl="0" fontAlgn="base">
              <a:spcBef>
                <a:spcPct val="50000"/>
              </a:spcBef>
              <a:spcAft>
                <a:spcPct val="0"/>
              </a:spcAft>
            </a:pPr>
            <a:r>
              <a:rPr lang="ru-RU" sz="2800" b="1" dirty="0">
                <a:solidFill>
                  <a:srgbClr val="663300"/>
                </a:solidFill>
              </a:rPr>
              <a:t>это </a:t>
            </a:r>
            <a:r>
              <a:rPr lang="ru-RU" sz="2800" b="1" dirty="0">
                <a:solidFill>
                  <a:srgbClr val="000000"/>
                </a:solidFill>
              </a:rPr>
              <a:t>мир культуры.</a:t>
            </a:r>
          </a:p>
        </p:txBody>
      </p:sp>
    </p:spTree>
    <p:extLst>
      <p:ext uri="{BB962C8B-B14F-4D97-AF65-F5344CB8AC3E}">
        <p14:creationId xmlns:p14="http://schemas.microsoft.com/office/powerpoint/2010/main" xmlns="" val="3523021184"/>
      </p:ext>
    </p:extLst>
  </p:cSld>
  <p:clrMapOvr>
    <a:masterClrMapping/>
  </p:clrMapOvr>
  <p:transition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3528" y="260648"/>
            <a:ext cx="8242300" cy="1152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899592" y="1700808"/>
            <a:ext cx="7488832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50000"/>
              </a:spcBef>
              <a:spcAft>
                <a:spcPct val="0"/>
              </a:spcAft>
            </a:pPr>
            <a:r>
              <a:rPr lang="ru-RU" sz="4000" b="1" dirty="0">
                <a:solidFill>
                  <a:srgbClr val="000000"/>
                </a:solidFill>
              </a:rPr>
              <a:t>Что такое </a:t>
            </a:r>
            <a:r>
              <a:rPr lang="ru-RU" sz="4000" b="1" dirty="0" smtClean="0">
                <a:solidFill>
                  <a:srgbClr val="000000"/>
                </a:solidFill>
              </a:rPr>
              <a:t>культурные традиции?</a:t>
            </a:r>
            <a:endParaRPr lang="ru-RU" sz="4000" b="1" dirty="0">
              <a:solidFill>
                <a:srgbClr val="663300"/>
              </a:solidFill>
            </a:endParaRPr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28888" y="2952750"/>
            <a:ext cx="4084637" cy="957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729117" y="4077072"/>
            <a:ext cx="7848872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1" lang="ru-RU" sz="3600" dirty="0">
                <a:solidFill>
                  <a:srgbClr val="CC3300"/>
                </a:solidFill>
                <a:latin typeface="Monotype Corsiva" pitchFamily="66" charset="0"/>
              </a:rPr>
              <a:t>Культурные традиции – богатство нашей многонациональной страны</a:t>
            </a:r>
            <a:r>
              <a:rPr kumimoji="1" lang="ru-RU" sz="3600" dirty="0">
                <a:solidFill>
                  <a:srgbClr val="CC0000"/>
                </a:solidFill>
                <a:latin typeface="Monotype Corsiva" pitchFamily="66" charset="0"/>
              </a:rPr>
              <a:t> </a:t>
            </a:r>
            <a:r>
              <a:rPr kumimoji="1" lang="ru-RU" sz="3600" dirty="0" smtClean="0">
                <a:solidFill>
                  <a:srgbClr val="CC0000"/>
                </a:solidFill>
                <a:latin typeface="Monotype Corsiva" pitchFamily="66" charset="0"/>
              </a:rPr>
              <a:t>.  Это </a:t>
            </a:r>
            <a:r>
              <a:rPr kumimoji="1" lang="ru-RU" sz="3600" b="1" dirty="0" smtClean="0">
                <a:solidFill>
                  <a:srgbClr val="CC0000"/>
                </a:solidFill>
                <a:latin typeface="Monotype Corsiva" pitchFamily="66" charset="0"/>
              </a:rPr>
              <a:t>религиозные  культуры  и морально-этические нормы.</a:t>
            </a:r>
            <a:endParaRPr kumimoji="1" lang="ru-RU" sz="3600" b="1" dirty="0">
              <a:solidFill>
                <a:srgbClr val="CC0000"/>
              </a:solidFill>
              <a:latin typeface="Monotype Corsiva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36527367"/>
      </p:ext>
    </p:extLst>
  </p:cSld>
  <p:clrMapOvr>
    <a:masterClrMapping/>
  </p:clrMapOvr>
  <p:transition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theme/theme1.xml><?xml version="1.0" encoding="utf-8"?>
<a:theme xmlns:a="http://schemas.openxmlformats.org/drawingml/2006/main" name="Палитра">
  <a:themeElements>
    <a:clrScheme name="Палитра 3">
      <a:dk1>
        <a:srgbClr val="000000"/>
      </a:dk1>
      <a:lt1>
        <a:srgbClr val="FFFFFF"/>
      </a:lt1>
      <a:dk2>
        <a:srgbClr val="333399"/>
      </a:dk2>
      <a:lt2>
        <a:srgbClr val="1C1C1C"/>
      </a:lt2>
      <a:accent1>
        <a:srgbClr val="00E4A8"/>
      </a:accent1>
      <a:accent2>
        <a:srgbClr val="FFCF01"/>
      </a:accent2>
      <a:accent3>
        <a:srgbClr val="FFFFFF"/>
      </a:accent3>
      <a:accent4>
        <a:srgbClr val="000000"/>
      </a:accent4>
      <a:accent5>
        <a:srgbClr val="AAEFD1"/>
      </a:accent5>
      <a:accent6>
        <a:srgbClr val="E7BB01"/>
      </a:accent6>
      <a:hlink>
        <a:srgbClr val="FF0000"/>
      </a:hlink>
      <a:folHlink>
        <a:srgbClr val="3333CC"/>
      </a:folHlink>
    </a:clrScheme>
    <a:fontScheme name="Палитра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</a:objectDefaults>
  <a:extraClrSchemeLst>
    <a:extraClrScheme>
      <a:clrScheme name="Палитра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алитра 2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алитра 3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алитра 4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алитра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алитра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0.xml><?xml version="1.0" encoding="utf-8"?>
<a:theme xmlns:a="http://schemas.openxmlformats.org/drawingml/2006/main" name="7_Палитра">
  <a:themeElements>
    <a:clrScheme name="Палитра 3">
      <a:dk1>
        <a:srgbClr val="000000"/>
      </a:dk1>
      <a:lt1>
        <a:srgbClr val="FFFFFF"/>
      </a:lt1>
      <a:dk2>
        <a:srgbClr val="333399"/>
      </a:dk2>
      <a:lt2>
        <a:srgbClr val="1C1C1C"/>
      </a:lt2>
      <a:accent1>
        <a:srgbClr val="00E4A8"/>
      </a:accent1>
      <a:accent2>
        <a:srgbClr val="FFCF01"/>
      </a:accent2>
      <a:accent3>
        <a:srgbClr val="FFFFFF"/>
      </a:accent3>
      <a:accent4>
        <a:srgbClr val="000000"/>
      </a:accent4>
      <a:accent5>
        <a:srgbClr val="AAEFD1"/>
      </a:accent5>
      <a:accent6>
        <a:srgbClr val="E7BB01"/>
      </a:accent6>
      <a:hlink>
        <a:srgbClr val="FF0000"/>
      </a:hlink>
      <a:folHlink>
        <a:srgbClr val="3333CC"/>
      </a:folHlink>
    </a:clrScheme>
    <a:fontScheme name="Палитра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</a:objectDefaults>
  <a:extraClrSchemeLst>
    <a:extraClrScheme>
      <a:clrScheme name="Палитра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алитра 2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алитра 3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алитра 4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алитра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алитра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1.xml><?xml version="1.0" encoding="utf-8"?>
<a:theme xmlns:a="http://schemas.openxmlformats.org/drawingml/2006/main" name="8_Палитра">
  <a:themeElements>
    <a:clrScheme name="Палитра 3">
      <a:dk1>
        <a:srgbClr val="000000"/>
      </a:dk1>
      <a:lt1>
        <a:srgbClr val="FFFFFF"/>
      </a:lt1>
      <a:dk2>
        <a:srgbClr val="333399"/>
      </a:dk2>
      <a:lt2>
        <a:srgbClr val="1C1C1C"/>
      </a:lt2>
      <a:accent1>
        <a:srgbClr val="00E4A8"/>
      </a:accent1>
      <a:accent2>
        <a:srgbClr val="FFCF01"/>
      </a:accent2>
      <a:accent3>
        <a:srgbClr val="FFFFFF"/>
      </a:accent3>
      <a:accent4>
        <a:srgbClr val="000000"/>
      </a:accent4>
      <a:accent5>
        <a:srgbClr val="AAEFD1"/>
      </a:accent5>
      <a:accent6>
        <a:srgbClr val="E7BB01"/>
      </a:accent6>
      <a:hlink>
        <a:srgbClr val="FF0000"/>
      </a:hlink>
      <a:folHlink>
        <a:srgbClr val="3333CC"/>
      </a:folHlink>
    </a:clrScheme>
    <a:fontScheme name="Палитра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</a:objectDefaults>
  <a:extraClrSchemeLst>
    <a:extraClrScheme>
      <a:clrScheme name="Палитра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алитра 2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алитра 3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алитра 4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алитра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алитра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2.xml><?xml version="1.0" encoding="utf-8"?>
<a:theme xmlns:a="http://schemas.openxmlformats.org/drawingml/2006/main" name="9_Палитра">
  <a:themeElements>
    <a:clrScheme name="Палитра 3">
      <a:dk1>
        <a:srgbClr val="000000"/>
      </a:dk1>
      <a:lt1>
        <a:srgbClr val="FFFFFF"/>
      </a:lt1>
      <a:dk2>
        <a:srgbClr val="333399"/>
      </a:dk2>
      <a:lt2>
        <a:srgbClr val="1C1C1C"/>
      </a:lt2>
      <a:accent1>
        <a:srgbClr val="00E4A8"/>
      </a:accent1>
      <a:accent2>
        <a:srgbClr val="FFCF01"/>
      </a:accent2>
      <a:accent3>
        <a:srgbClr val="FFFFFF"/>
      </a:accent3>
      <a:accent4>
        <a:srgbClr val="000000"/>
      </a:accent4>
      <a:accent5>
        <a:srgbClr val="AAEFD1"/>
      </a:accent5>
      <a:accent6>
        <a:srgbClr val="E7BB01"/>
      </a:accent6>
      <a:hlink>
        <a:srgbClr val="FF0000"/>
      </a:hlink>
      <a:folHlink>
        <a:srgbClr val="3333CC"/>
      </a:folHlink>
    </a:clrScheme>
    <a:fontScheme name="Палитра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</a:objectDefaults>
  <a:extraClrSchemeLst>
    <a:extraClrScheme>
      <a:clrScheme name="Палитра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алитра 2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алитра 3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алитра 4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алитра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алитра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3.xml><?xml version="1.0" encoding="utf-8"?>
<a:theme xmlns:a="http://schemas.openxmlformats.org/drawingml/2006/main" name="10_Палитра">
  <a:themeElements>
    <a:clrScheme name="Палитра 3">
      <a:dk1>
        <a:srgbClr val="000000"/>
      </a:dk1>
      <a:lt1>
        <a:srgbClr val="FFFFFF"/>
      </a:lt1>
      <a:dk2>
        <a:srgbClr val="333399"/>
      </a:dk2>
      <a:lt2>
        <a:srgbClr val="1C1C1C"/>
      </a:lt2>
      <a:accent1>
        <a:srgbClr val="00E4A8"/>
      </a:accent1>
      <a:accent2>
        <a:srgbClr val="FFCF01"/>
      </a:accent2>
      <a:accent3>
        <a:srgbClr val="FFFFFF"/>
      </a:accent3>
      <a:accent4>
        <a:srgbClr val="000000"/>
      </a:accent4>
      <a:accent5>
        <a:srgbClr val="AAEFD1"/>
      </a:accent5>
      <a:accent6>
        <a:srgbClr val="E7BB01"/>
      </a:accent6>
      <a:hlink>
        <a:srgbClr val="FF0000"/>
      </a:hlink>
      <a:folHlink>
        <a:srgbClr val="3333CC"/>
      </a:folHlink>
    </a:clrScheme>
    <a:fontScheme name="Палитра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</a:objectDefaults>
  <a:extraClrSchemeLst>
    <a:extraClrScheme>
      <a:clrScheme name="Палитра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алитра 2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алитра 3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алитра 4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алитра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алитра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4.xml><?xml version="1.0" encoding="utf-8"?>
<a:theme xmlns:a="http://schemas.openxmlformats.org/drawingml/2006/main" name="11_Палитра">
  <a:themeElements>
    <a:clrScheme name="Палитра 3">
      <a:dk1>
        <a:srgbClr val="000000"/>
      </a:dk1>
      <a:lt1>
        <a:srgbClr val="FFFFFF"/>
      </a:lt1>
      <a:dk2>
        <a:srgbClr val="333399"/>
      </a:dk2>
      <a:lt2>
        <a:srgbClr val="1C1C1C"/>
      </a:lt2>
      <a:accent1>
        <a:srgbClr val="00E4A8"/>
      </a:accent1>
      <a:accent2>
        <a:srgbClr val="FFCF01"/>
      </a:accent2>
      <a:accent3>
        <a:srgbClr val="FFFFFF"/>
      </a:accent3>
      <a:accent4>
        <a:srgbClr val="000000"/>
      </a:accent4>
      <a:accent5>
        <a:srgbClr val="AAEFD1"/>
      </a:accent5>
      <a:accent6>
        <a:srgbClr val="E7BB01"/>
      </a:accent6>
      <a:hlink>
        <a:srgbClr val="FF0000"/>
      </a:hlink>
      <a:folHlink>
        <a:srgbClr val="3333CC"/>
      </a:folHlink>
    </a:clrScheme>
    <a:fontScheme name="Палитра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</a:objectDefaults>
  <a:extraClrSchemeLst>
    <a:extraClrScheme>
      <a:clrScheme name="Палитра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алитра 2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алитра 3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алитра 4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алитра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алитра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5.xml><?xml version="1.0" encoding="utf-8"?>
<a:theme xmlns:a="http://schemas.openxmlformats.org/drawingml/2006/main" name="13_Палитра">
  <a:themeElements>
    <a:clrScheme name="Палитра 3">
      <a:dk1>
        <a:srgbClr val="000000"/>
      </a:dk1>
      <a:lt1>
        <a:srgbClr val="FFFFFF"/>
      </a:lt1>
      <a:dk2>
        <a:srgbClr val="333399"/>
      </a:dk2>
      <a:lt2>
        <a:srgbClr val="1C1C1C"/>
      </a:lt2>
      <a:accent1>
        <a:srgbClr val="00E4A8"/>
      </a:accent1>
      <a:accent2>
        <a:srgbClr val="FFCF01"/>
      </a:accent2>
      <a:accent3>
        <a:srgbClr val="FFFFFF"/>
      </a:accent3>
      <a:accent4>
        <a:srgbClr val="000000"/>
      </a:accent4>
      <a:accent5>
        <a:srgbClr val="AAEFD1"/>
      </a:accent5>
      <a:accent6>
        <a:srgbClr val="E7BB01"/>
      </a:accent6>
      <a:hlink>
        <a:srgbClr val="FF0000"/>
      </a:hlink>
      <a:folHlink>
        <a:srgbClr val="3333CC"/>
      </a:folHlink>
    </a:clrScheme>
    <a:fontScheme name="Палитра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</a:objectDefaults>
  <a:extraClrSchemeLst>
    <a:extraClrScheme>
      <a:clrScheme name="Палитра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алитра 2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алитра 3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алитра 4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алитра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алитра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6.xml><?xml version="1.0" encoding="utf-8"?>
<a:theme xmlns:a="http://schemas.openxmlformats.org/drawingml/2006/main" name="14_Палитра">
  <a:themeElements>
    <a:clrScheme name="Палитра 3">
      <a:dk1>
        <a:srgbClr val="000000"/>
      </a:dk1>
      <a:lt1>
        <a:srgbClr val="FFFFFF"/>
      </a:lt1>
      <a:dk2>
        <a:srgbClr val="333399"/>
      </a:dk2>
      <a:lt2>
        <a:srgbClr val="1C1C1C"/>
      </a:lt2>
      <a:accent1>
        <a:srgbClr val="00E4A8"/>
      </a:accent1>
      <a:accent2>
        <a:srgbClr val="FFCF01"/>
      </a:accent2>
      <a:accent3>
        <a:srgbClr val="FFFFFF"/>
      </a:accent3>
      <a:accent4>
        <a:srgbClr val="000000"/>
      </a:accent4>
      <a:accent5>
        <a:srgbClr val="AAEFD1"/>
      </a:accent5>
      <a:accent6>
        <a:srgbClr val="E7BB01"/>
      </a:accent6>
      <a:hlink>
        <a:srgbClr val="FF0000"/>
      </a:hlink>
      <a:folHlink>
        <a:srgbClr val="3333CC"/>
      </a:folHlink>
    </a:clrScheme>
    <a:fontScheme name="Палитра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</a:objectDefaults>
  <a:extraClrSchemeLst>
    <a:extraClrScheme>
      <a:clrScheme name="Палитра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алитра 2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алитра 3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алитра 4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алитра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алитра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7.xml><?xml version="1.0" encoding="utf-8"?>
<a:theme xmlns:a="http://schemas.openxmlformats.org/drawingml/2006/main" name="15_Палитра">
  <a:themeElements>
    <a:clrScheme name="Палитра 3">
      <a:dk1>
        <a:srgbClr val="000000"/>
      </a:dk1>
      <a:lt1>
        <a:srgbClr val="FFFFFF"/>
      </a:lt1>
      <a:dk2>
        <a:srgbClr val="333399"/>
      </a:dk2>
      <a:lt2>
        <a:srgbClr val="1C1C1C"/>
      </a:lt2>
      <a:accent1>
        <a:srgbClr val="00E4A8"/>
      </a:accent1>
      <a:accent2>
        <a:srgbClr val="FFCF01"/>
      </a:accent2>
      <a:accent3>
        <a:srgbClr val="FFFFFF"/>
      </a:accent3>
      <a:accent4>
        <a:srgbClr val="000000"/>
      </a:accent4>
      <a:accent5>
        <a:srgbClr val="AAEFD1"/>
      </a:accent5>
      <a:accent6>
        <a:srgbClr val="E7BB01"/>
      </a:accent6>
      <a:hlink>
        <a:srgbClr val="FF0000"/>
      </a:hlink>
      <a:folHlink>
        <a:srgbClr val="3333CC"/>
      </a:folHlink>
    </a:clrScheme>
    <a:fontScheme name="Палитра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</a:objectDefaults>
  <a:extraClrSchemeLst>
    <a:extraClrScheme>
      <a:clrScheme name="Палитра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алитра 2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алитра 3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алитра 4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алитра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алитра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8.xml><?xml version="1.0" encoding="utf-8"?>
<a:theme xmlns:a="http://schemas.openxmlformats.org/drawingml/2006/main" name="16_Палитра">
  <a:themeElements>
    <a:clrScheme name="Палитра 3">
      <a:dk1>
        <a:srgbClr val="000000"/>
      </a:dk1>
      <a:lt1>
        <a:srgbClr val="FFFFFF"/>
      </a:lt1>
      <a:dk2>
        <a:srgbClr val="333399"/>
      </a:dk2>
      <a:lt2>
        <a:srgbClr val="1C1C1C"/>
      </a:lt2>
      <a:accent1>
        <a:srgbClr val="00E4A8"/>
      </a:accent1>
      <a:accent2>
        <a:srgbClr val="FFCF01"/>
      </a:accent2>
      <a:accent3>
        <a:srgbClr val="FFFFFF"/>
      </a:accent3>
      <a:accent4>
        <a:srgbClr val="000000"/>
      </a:accent4>
      <a:accent5>
        <a:srgbClr val="AAEFD1"/>
      </a:accent5>
      <a:accent6>
        <a:srgbClr val="E7BB01"/>
      </a:accent6>
      <a:hlink>
        <a:srgbClr val="FF0000"/>
      </a:hlink>
      <a:folHlink>
        <a:srgbClr val="3333CC"/>
      </a:folHlink>
    </a:clrScheme>
    <a:fontScheme name="Палитра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</a:objectDefaults>
  <a:extraClrSchemeLst>
    <a:extraClrScheme>
      <a:clrScheme name="Палитра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алитра 2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алитра 3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алитра 4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алитра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алитра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9.xml><?xml version="1.0" encoding="utf-8"?>
<a:theme xmlns:a="http://schemas.openxmlformats.org/drawingml/2006/main" name="2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Палитра">
  <a:themeElements>
    <a:clrScheme name="Палитра 3">
      <a:dk1>
        <a:srgbClr val="000000"/>
      </a:dk1>
      <a:lt1>
        <a:srgbClr val="FFFFFF"/>
      </a:lt1>
      <a:dk2>
        <a:srgbClr val="333399"/>
      </a:dk2>
      <a:lt2>
        <a:srgbClr val="1C1C1C"/>
      </a:lt2>
      <a:accent1>
        <a:srgbClr val="00E4A8"/>
      </a:accent1>
      <a:accent2>
        <a:srgbClr val="FFCF01"/>
      </a:accent2>
      <a:accent3>
        <a:srgbClr val="FFFFFF"/>
      </a:accent3>
      <a:accent4>
        <a:srgbClr val="000000"/>
      </a:accent4>
      <a:accent5>
        <a:srgbClr val="AAEFD1"/>
      </a:accent5>
      <a:accent6>
        <a:srgbClr val="E7BB01"/>
      </a:accent6>
      <a:hlink>
        <a:srgbClr val="FF0000"/>
      </a:hlink>
      <a:folHlink>
        <a:srgbClr val="3333CC"/>
      </a:folHlink>
    </a:clrScheme>
    <a:fontScheme name="Палитра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</a:objectDefaults>
  <a:extraClrSchemeLst>
    <a:extraClrScheme>
      <a:clrScheme name="Палитра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алитра 2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алитра 3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алитра 4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алитра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алитра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2_Палитра">
  <a:themeElements>
    <a:clrScheme name="Палитра 3">
      <a:dk1>
        <a:srgbClr val="000000"/>
      </a:dk1>
      <a:lt1>
        <a:srgbClr val="FFFFFF"/>
      </a:lt1>
      <a:dk2>
        <a:srgbClr val="333399"/>
      </a:dk2>
      <a:lt2>
        <a:srgbClr val="1C1C1C"/>
      </a:lt2>
      <a:accent1>
        <a:srgbClr val="00E4A8"/>
      </a:accent1>
      <a:accent2>
        <a:srgbClr val="FFCF01"/>
      </a:accent2>
      <a:accent3>
        <a:srgbClr val="FFFFFF"/>
      </a:accent3>
      <a:accent4>
        <a:srgbClr val="000000"/>
      </a:accent4>
      <a:accent5>
        <a:srgbClr val="AAEFD1"/>
      </a:accent5>
      <a:accent6>
        <a:srgbClr val="E7BB01"/>
      </a:accent6>
      <a:hlink>
        <a:srgbClr val="FF0000"/>
      </a:hlink>
      <a:folHlink>
        <a:srgbClr val="3333CC"/>
      </a:folHlink>
    </a:clrScheme>
    <a:fontScheme name="Палитра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</a:objectDefaults>
  <a:extraClrSchemeLst>
    <a:extraClrScheme>
      <a:clrScheme name="Палитра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алитра 2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алитра 3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алитра 4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алитра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алитра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3_Палитра">
  <a:themeElements>
    <a:clrScheme name="Палитра 3">
      <a:dk1>
        <a:srgbClr val="000000"/>
      </a:dk1>
      <a:lt1>
        <a:srgbClr val="FFFFFF"/>
      </a:lt1>
      <a:dk2>
        <a:srgbClr val="333399"/>
      </a:dk2>
      <a:lt2>
        <a:srgbClr val="1C1C1C"/>
      </a:lt2>
      <a:accent1>
        <a:srgbClr val="00E4A8"/>
      </a:accent1>
      <a:accent2>
        <a:srgbClr val="FFCF01"/>
      </a:accent2>
      <a:accent3>
        <a:srgbClr val="FFFFFF"/>
      </a:accent3>
      <a:accent4>
        <a:srgbClr val="000000"/>
      </a:accent4>
      <a:accent5>
        <a:srgbClr val="AAEFD1"/>
      </a:accent5>
      <a:accent6>
        <a:srgbClr val="E7BB01"/>
      </a:accent6>
      <a:hlink>
        <a:srgbClr val="FF0000"/>
      </a:hlink>
      <a:folHlink>
        <a:srgbClr val="3333CC"/>
      </a:folHlink>
    </a:clrScheme>
    <a:fontScheme name="Палитра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</a:objectDefaults>
  <a:extraClrSchemeLst>
    <a:extraClrScheme>
      <a:clrScheme name="Палитра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алитра 2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алитра 3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алитра 4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алитра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алитра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4_Палитра">
  <a:themeElements>
    <a:clrScheme name="Палитра 3">
      <a:dk1>
        <a:srgbClr val="000000"/>
      </a:dk1>
      <a:lt1>
        <a:srgbClr val="FFFFFF"/>
      </a:lt1>
      <a:dk2>
        <a:srgbClr val="333399"/>
      </a:dk2>
      <a:lt2>
        <a:srgbClr val="1C1C1C"/>
      </a:lt2>
      <a:accent1>
        <a:srgbClr val="00E4A8"/>
      </a:accent1>
      <a:accent2>
        <a:srgbClr val="FFCF01"/>
      </a:accent2>
      <a:accent3>
        <a:srgbClr val="FFFFFF"/>
      </a:accent3>
      <a:accent4>
        <a:srgbClr val="000000"/>
      </a:accent4>
      <a:accent5>
        <a:srgbClr val="AAEFD1"/>
      </a:accent5>
      <a:accent6>
        <a:srgbClr val="E7BB01"/>
      </a:accent6>
      <a:hlink>
        <a:srgbClr val="FF0000"/>
      </a:hlink>
      <a:folHlink>
        <a:srgbClr val="3333CC"/>
      </a:folHlink>
    </a:clrScheme>
    <a:fontScheme name="Палитра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</a:objectDefaults>
  <a:extraClrSchemeLst>
    <a:extraClrScheme>
      <a:clrScheme name="Палитра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алитра 2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алитра 3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алитра 4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алитра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алитра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5_Палитра">
  <a:themeElements>
    <a:clrScheme name="Палитра 3">
      <a:dk1>
        <a:srgbClr val="000000"/>
      </a:dk1>
      <a:lt1>
        <a:srgbClr val="FFFFFF"/>
      </a:lt1>
      <a:dk2>
        <a:srgbClr val="333399"/>
      </a:dk2>
      <a:lt2>
        <a:srgbClr val="1C1C1C"/>
      </a:lt2>
      <a:accent1>
        <a:srgbClr val="00E4A8"/>
      </a:accent1>
      <a:accent2>
        <a:srgbClr val="FFCF01"/>
      </a:accent2>
      <a:accent3>
        <a:srgbClr val="FFFFFF"/>
      </a:accent3>
      <a:accent4>
        <a:srgbClr val="000000"/>
      </a:accent4>
      <a:accent5>
        <a:srgbClr val="AAEFD1"/>
      </a:accent5>
      <a:accent6>
        <a:srgbClr val="E7BB01"/>
      </a:accent6>
      <a:hlink>
        <a:srgbClr val="FF0000"/>
      </a:hlink>
      <a:folHlink>
        <a:srgbClr val="3333CC"/>
      </a:folHlink>
    </a:clrScheme>
    <a:fontScheme name="Палитра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</a:objectDefaults>
  <a:extraClrSchemeLst>
    <a:extraClrScheme>
      <a:clrScheme name="Палитра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алитра 2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алитра 3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алитра 4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алитра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алитра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6_Палитра">
  <a:themeElements>
    <a:clrScheme name="Палитра 3">
      <a:dk1>
        <a:srgbClr val="000000"/>
      </a:dk1>
      <a:lt1>
        <a:srgbClr val="FFFFFF"/>
      </a:lt1>
      <a:dk2>
        <a:srgbClr val="333399"/>
      </a:dk2>
      <a:lt2>
        <a:srgbClr val="1C1C1C"/>
      </a:lt2>
      <a:accent1>
        <a:srgbClr val="00E4A8"/>
      </a:accent1>
      <a:accent2>
        <a:srgbClr val="FFCF01"/>
      </a:accent2>
      <a:accent3>
        <a:srgbClr val="FFFFFF"/>
      </a:accent3>
      <a:accent4>
        <a:srgbClr val="000000"/>
      </a:accent4>
      <a:accent5>
        <a:srgbClr val="AAEFD1"/>
      </a:accent5>
      <a:accent6>
        <a:srgbClr val="E7BB01"/>
      </a:accent6>
      <a:hlink>
        <a:srgbClr val="FF0000"/>
      </a:hlink>
      <a:folHlink>
        <a:srgbClr val="3333CC"/>
      </a:folHlink>
    </a:clrScheme>
    <a:fontScheme name="Палитра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</a:objectDefaults>
  <a:extraClrSchemeLst>
    <a:extraClrScheme>
      <a:clrScheme name="Палитра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алитра 2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алитра 3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алитра 4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алитра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алитра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331</TotalTime>
  <Words>315</Words>
  <Application>Microsoft Office PowerPoint</Application>
  <PresentationFormat>Экран (4:3)</PresentationFormat>
  <Paragraphs>74</Paragraphs>
  <Slides>27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19</vt:i4>
      </vt:variant>
      <vt:variant>
        <vt:lpstr>Заголовки слайдов</vt:lpstr>
      </vt:variant>
      <vt:variant>
        <vt:i4>27</vt:i4>
      </vt:variant>
    </vt:vector>
  </HeadingPairs>
  <TitlesOfParts>
    <vt:vector size="46" baseType="lpstr">
      <vt:lpstr>Палитра</vt:lpstr>
      <vt:lpstr>1_Палитра</vt:lpstr>
      <vt:lpstr>1_Тема Office</vt:lpstr>
      <vt:lpstr>Оформление по умолчанию</vt:lpstr>
      <vt:lpstr>2_Палитра</vt:lpstr>
      <vt:lpstr>3_Палитра</vt:lpstr>
      <vt:lpstr>4_Палитра</vt:lpstr>
      <vt:lpstr>5_Палитра</vt:lpstr>
      <vt:lpstr>6_Палитра</vt:lpstr>
      <vt:lpstr>7_Палитра</vt:lpstr>
      <vt:lpstr>8_Палитра</vt:lpstr>
      <vt:lpstr>9_Палитра</vt:lpstr>
      <vt:lpstr>10_Палитра</vt:lpstr>
      <vt:lpstr>11_Палитра</vt:lpstr>
      <vt:lpstr>13_Палитра</vt:lpstr>
      <vt:lpstr>14_Палитра</vt:lpstr>
      <vt:lpstr>15_Палитра</vt:lpstr>
      <vt:lpstr>16_Палитра</vt:lpstr>
      <vt:lpstr>2_Тема Office</vt:lpstr>
      <vt:lpstr>ОРКСЭ</vt:lpstr>
      <vt:lpstr>Слайд 2</vt:lpstr>
      <vt:lpstr>Слайд 3</vt:lpstr>
      <vt:lpstr>Слайд 4</vt:lpstr>
      <vt:lpstr>Россия - наша Родина </vt:lpstr>
      <vt:lpstr>Вы узнаете</vt:lpstr>
      <vt:lpstr>Россия  - многонациональное государство.</vt:lpstr>
      <vt:lpstr>Слайд 8</vt:lpstr>
      <vt:lpstr>Слайд 9</vt:lpstr>
      <vt:lpstr>Патриоты России</vt:lpstr>
      <vt:lpstr>Патриоты России</vt:lpstr>
      <vt:lpstr>Патриоты России</vt:lpstr>
      <vt:lpstr>Патриоты России</vt:lpstr>
      <vt:lpstr>Патриоты России</vt:lpstr>
      <vt:lpstr>Патриоты России</vt:lpstr>
      <vt:lpstr>Патриоты России</vt:lpstr>
      <vt:lpstr>Патриоты России</vt:lpstr>
      <vt:lpstr>Патриоты России</vt:lpstr>
      <vt:lpstr>Патриоты России</vt:lpstr>
      <vt:lpstr>Слайд 20</vt:lpstr>
      <vt:lpstr>Слайд 21</vt:lpstr>
      <vt:lpstr>Патриоты России</vt:lpstr>
      <vt:lpstr>Патриоты России</vt:lpstr>
      <vt:lpstr>Слайд 24</vt:lpstr>
      <vt:lpstr>Слайд 25</vt:lpstr>
      <vt:lpstr>Домашнее задание:</vt:lpstr>
      <vt:lpstr>Ответьте на вопросы: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Елена</dc:creator>
  <cp:lastModifiedBy>re</cp:lastModifiedBy>
  <cp:revision>13</cp:revision>
  <dcterms:created xsi:type="dcterms:W3CDTF">2013-09-12T13:23:01Z</dcterms:created>
  <dcterms:modified xsi:type="dcterms:W3CDTF">2014-06-16T21:37:18Z</dcterms:modified>
</cp:coreProperties>
</file>