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9" r:id="rId2"/>
    <p:sldId id="256" r:id="rId3"/>
    <p:sldId id="258" r:id="rId4"/>
    <p:sldId id="282" r:id="rId5"/>
    <p:sldId id="291" r:id="rId6"/>
    <p:sldId id="292" r:id="rId7"/>
    <p:sldId id="277" r:id="rId8"/>
    <p:sldId id="281" r:id="rId9"/>
    <p:sldId id="283" r:id="rId10"/>
    <p:sldId id="261" r:id="rId11"/>
    <p:sldId id="293" r:id="rId12"/>
    <p:sldId id="295" r:id="rId13"/>
    <p:sldId id="260" r:id="rId14"/>
    <p:sldId id="257" r:id="rId15"/>
    <p:sldId id="259" r:id="rId16"/>
    <p:sldId id="284" r:id="rId17"/>
    <p:sldId id="269" r:id="rId18"/>
    <p:sldId id="262" r:id="rId19"/>
    <p:sldId id="286" r:id="rId20"/>
    <p:sldId id="264" r:id="rId21"/>
    <p:sldId id="268" r:id="rId22"/>
    <p:sldId id="263" r:id="rId23"/>
    <p:sldId id="267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87" r:id="rId32"/>
    <p:sldId id="265" r:id="rId33"/>
    <p:sldId id="266" r:id="rId34"/>
    <p:sldId id="288" r:id="rId35"/>
    <p:sldId id="29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218" autoAdjust="0"/>
    <p:restoredTop sz="94660"/>
  </p:normalViewPr>
  <p:slideViewPr>
    <p:cSldViewPr>
      <p:cViewPr varScale="1">
        <p:scale>
          <a:sx n="42" d="100"/>
          <a:sy n="42" d="100"/>
        </p:scale>
        <p:origin x="-7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7CAA2-C1A4-4CAE-8D0A-C897151F138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48343-0ECF-4BFA-B5CA-5581CB99E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C10D-FBA5-4AA6-8E2C-6377FEB3B61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8CA5-819F-46E3-9812-87A87BC78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C10D-FBA5-4AA6-8E2C-6377FEB3B61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8CA5-819F-46E3-9812-87A87BC78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C10D-FBA5-4AA6-8E2C-6377FEB3B61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8CA5-819F-46E3-9812-87A87BC78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C10D-FBA5-4AA6-8E2C-6377FEB3B61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8CA5-819F-46E3-9812-87A87BC78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C10D-FBA5-4AA6-8E2C-6377FEB3B61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8CA5-819F-46E3-9812-87A87BC78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C10D-FBA5-4AA6-8E2C-6377FEB3B61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8CA5-819F-46E3-9812-87A87BC78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C10D-FBA5-4AA6-8E2C-6377FEB3B61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8CA5-819F-46E3-9812-87A87BC78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C10D-FBA5-4AA6-8E2C-6377FEB3B61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8CA5-819F-46E3-9812-87A87BC78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C10D-FBA5-4AA6-8E2C-6377FEB3B61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8CA5-819F-46E3-9812-87A87BC78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C10D-FBA5-4AA6-8E2C-6377FEB3B61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8CA5-819F-46E3-9812-87A87BC78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C10D-FBA5-4AA6-8E2C-6377FEB3B61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8CA5-819F-46E3-9812-87A87BC78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DC10D-FBA5-4AA6-8E2C-6377FEB3B61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68CA5-819F-46E3-9812-87A87BC78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6;&#1072;&#1073;&#1086;&#1090;&#1072;%20&#1056;&#1077;&#1074;&#1072;&#1079;&#1086;&#1074;&#1086;&#1081;\&#1092;&#1077;&#1089;&#1090;&#1080;&#1074;&#1072;&#1083;&#1100;\2528\648457\&#1055;&#1088;&#1077;&#1079;&#1077;&#1085;&#1090;&#1072;&#1094;&#1080;&#1103;\1.mp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785926"/>
            <a:ext cx="8229600" cy="2786082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C00000"/>
                </a:solidFill>
                <a:latin typeface="Monotype Corsiva" pitchFamily="66" charset="0"/>
              </a:rPr>
              <a:t>Путешествие </a:t>
            </a:r>
            <a:br>
              <a:rPr lang="ru-RU" sz="9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9600" dirty="0" smtClean="0">
                <a:solidFill>
                  <a:srgbClr val="C00000"/>
                </a:solidFill>
                <a:latin typeface="Monotype Corsiva" pitchFamily="66" charset="0"/>
              </a:rPr>
              <a:t>в мир сказки</a:t>
            </a:r>
            <a:endParaRPr lang="ru-RU" sz="9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86446" y="607220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2800" b="1" i="1" dirty="0" err="1" smtClean="0"/>
              <a:t>Аленушка</a:t>
            </a:r>
            <a:r>
              <a:rPr lang="ru-RU" sz="2800" b="1" i="1" dirty="0" smtClean="0"/>
              <a:t>»</a:t>
            </a:r>
            <a:endParaRPr lang="ru-RU" sz="2800" b="1" i="1" dirty="0"/>
          </a:p>
        </p:txBody>
      </p:sp>
      <p:pic>
        <p:nvPicPr>
          <p:cNvPr id="1026" name="Picture 2" descr="F:\Русские народные сказки\В. Васнецов. Аленушка. 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0"/>
            <a:ext cx="514353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Русские народные сказки\В. Васнецов. Спящая царевна. 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2863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28926" y="5786454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«Спящая царевна»</a:t>
            </a:r>
            <a:endParaRPr lang="ru-RU" sz="2400" b="1" i="1" dirty="0"/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Русские народные сказки\В. Васнецов. Сирин и Алконост. Песнь радости и печали. 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6000768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«Сирин и Алконост. Песнь радости и печали»</a:t>
            </a:r>
            <a:endParaRPr lang="ru-RU" sz="2400" b="1" i="1" dirty="0"/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Сказочный былинный жанр\сказки\три богатыр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0007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6143644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«Три богатыря»</a:t>
            </a:r>
            <a:endParaRPr lang="ru-RU" sz="2800" b="1" i="1" dirty="0"/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08" y="5786454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«Витязь на распутье»</a:t>
            </a:r>
            <a:endParaRPr lang="ru-RU" sz="2800" b="1" i="1" dirty="0"/>
          </a:p>
        </p:txBody>
      </p:sp>
      <p:pic>
        <p:nvPicPr>
          <p:cNvPr id="10242" name="Picture 2" descr="F:\Русские народные сказки\В. Васнецов. Витязь на распутье. 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Сказочный былинный жанр\сказки\автопортре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0"/>
            <a:ext cx="4572000" cy="578645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5286388"/>
            <a:ext cx="89823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Михаил Александрович Врубель</a:t>
            </a:r>
            <a:endParaRPr lang="ru-RU" sz="48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6027003"/>
            <a:ext cx="32592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(1</a:t>
            </a:r>
            <a:r>
              <a:rPr lang="ru-RU" sz="48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856-1810)</a:t>
            </a:r>
            <a:endParaRPr lang="ru-RU" sz="48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Рабочий стол\Сказочный былинный жанр\v053_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0"/>
            <a:ext cx="5286412" cy="6827837"/>
          </a:xfrm>
          <a:prstGeom prst="rect">
            <a:avLst/>
          </a:prstGeom>
          <a:noFill/>
          <a:effectLst/>
        </p:spPr>
      </p:pic>
      <p:sp>
        <p:nvSpPr>
          <p:cNvPr id="3" name="TextBox 2"/>
          <p:cNvSpPr txBox="1"/>
          <p:nvPr/>
        </p:nvSpPr>
        <p:spPr>
          <a:xfrm>
            <a:off x="5429224" y="5643578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           «Богатырь»</a:t>
            </a:r>
            <a:endParaRPr lang="ru-RU" sz="2400" b="1" i="1" dirty="0"/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29322" y="6215082"/>
            <a:ext cx="321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«Царевна Лебедь»</a:t>
            </a:r>
            <a:endParaRPr lang="ru-RU" sz="2400" b="1" i="1" dirty="0"/>
          </a:p>
        </p:txBody>
      </p:sp>
      <p:pic>
        <p:nvPicPr>
          <p:cNvPr id="11266" name="Picture 2" descr="F:\Русские народные сказки\М. Врубель. Царевна-Лебедь. 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"/>
            <a:ext cx="478634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Рабочий стол\Сказочный былинный жанр\сказки\царевна волхов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0"/>
            <a:ext cx="3071835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72066" y="6072206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«Царевна Волхова»</a:t>
            </a:r>
            <a:endParaRPr lang="ru-RU" sz="2800" b="1" i="1" dirty="0"/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Русские народные сказки\М. Врубель. Тридцать три богатыря. 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0007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6143644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«Тридцать три богатыря»</a:t>
            </a:r>
            <a:endParaRPr lang="ru-RU" sz="2400" b="1" i="1" dirty="0"/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Сказочный былинный жанр\200px-Wiktor_Michajlowitsch_Wassnezow_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0"/>
            <a:ext cx="4857784" cy="571504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5286388"/>
            <a:ext cx="82927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</a:t>
            </a:r>
            <a:r>
              <a:rPr lang="en-US" sz="48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Михайлович Васнецов</a:t>
            </a:r>
            <a:endParaRPr lang="ru-RU" sz="48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6027003"/>
            <a:ext cx="32592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48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1848-1926</a:t>
            </a:r>
            <a:r>
              <a:rPr lang="ru-RU" sz="48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ru-RU" sz="48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дминистратор\Рабочий стол\Сказочный былинный жанр\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0"/>
            <a:ext cx="4857784" cy="592935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34" y="5214950"/>
            <a:ext cx="8037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Иван Яковлевич  </a:t>
            </a:r>
            <a:r>
              <a:rPr lang="ru-RU" sz="5400" b="1" cap="none" spc="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Билибин</a:t>
            </a:r>
            <a:endParaRPr lang="ru-RU" sz="54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6027003"/>
            <a:ext cx="28745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1876-1942</a:t>
            </a:r>
            <a:endParaRPr lang="ru-RU" sz="48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дминистратор\Рабочий стол\Сказочный былинный жанр\сказки\image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0"/>
            <a:ext cx="535785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57884" y="5429264"/>
            <a:ext cx="32861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Иллюстрация к сказке</a:t>
            </a:r>
          </a:p>
          <a:p>
            <a:r>
              <a:rPr lang="ru-RU" dirty="0" smtClean="0"/>
              <a:t>«</a:t>
            </a:r>
            <a:r>
              <a:rPr lang="ru-RU" sz="2400" b="1" i="1" dirty="0" smtClean="0"/>
              <a:t>Василиса Прекрасная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дминистратор\Рабочий стол\Сказочный былинный жанр\сказки\Бел. уточка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0"/>
            <a:ext cx="542928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57884" y="5429264"/>
            <a:ext cx="2714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Иллюстрация к сказке</a:t>
            </a:r>
          </a:p>
          <a:p>
            <a:r>
              <a:rPr lang="ru-RU" sz="2400" b="1" i="1" dirty="0" smtClean="0"/>
              <a:t>«Белая уточка»</a:t>
            </a:r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Администратор\Рабочий стол\Сказочный былинный жанр\сказки\Марья Моревн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3" y="-1"/>
            <a:ext cx="5500726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57884" y="5572140"/>
            <a:ext cx="3071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Иллюстрация к сказке</a:t>
            </a:r>
          </a:p>
          <a:p>
            <a:r>
              <a:rPr lang="ru-RU" sz="2400" b="1" i="1" dirty="0" smtClean="0"/>
              <a:t>«Марья </a:t>
            </a:r>
            <a:r>
              <a:rPr lang="ru-RU" sz="2400" b="1" i="1" dirty="0" err="1" smtClean="0"/>
              <a:t>Моревна</a:t>
            </a:r>
            <a:r>
              <a:rPr lang="ru-RU" sz="2400" b="1" i="1" dirty="0" smtClean="0"/>
              <a:t>»</a:t>
            </a:r>
            <a:endParaRPr lang="ru-RU" sz="2400" b="1" i="1" dirty="0"/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Администратор\Рабочий стол\Сказочный былинный жанр\сказки\Перешко Финиста Ясного сокол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8578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5929330"/>
            <a:ext cx="6143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Иллюстрация к сказке.</a:t>
            </a:r>
          </a:p>
          <a:p>
            <a:r>
              <a:rPr lang="ru-RU" dirty="0" smtClean="0"/>
              <a:t>«</a:t>
            </a:r>
            <a:r>
              <a:rPr lang="ru-RU" sz="2400" b="1" i="1" dirty="0" smtClean="0"/>
              <a:t>Перышко Финиста Ясного Сокола»</a:t>
            </a:r>
            <a:endParaRPr lang="ru-RU" sz="2400" b="1" i="1" dirty="0"/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Администратор\Рабочий стол\Сказочный былинный жанр\сказки\Поди туда,не знаю куд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9" y="-1"/>
            <a:ext cx="4500594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628" y="5500702"/>
            <a:ext cx="36433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Иллюстрация к сказке</a:t>
            </a:r>
          </a:p>
          <a:p>
            <a:r>
              <a:rPr lang="ru-RU" dirty="0" smtClean="0"/>
              <a:t>«</a:t>
            </a:r>
            <a:r>
              <a:rPr lang="ru-RU" sz="2400" b="1" i="1" dirty="0" smtClean="0"/>
              <a:t>Поди туда, не знаю куда»</a:t>
            </a:r>
            <a:endParaRPr lang="ru-RU" sz="2400" b="1" i="1" dirty="0"/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Администратор\Рабочий стол\Сказочный былинный жанр\сказки\Сестрица Аленушка и братец Ивануш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7" y="0"/>
            <a:ext cx="528641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43570" y="5286388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«Сестрица </a:t>
            </a:r>
            <a:r>
              <a:rPr lang="ru-RU" sz="2400" b="1" i="1" dirty="0" err="1" smtClean="0"/>
              <a:t>Аленушка</a:t>
            </a:r>
            <a:r>
              <a:rPr lang="ru-RU" sz="2400" b="1" i="1" dirty="0" smtClean="0"/>
              <a:t> и братец Иванушка»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5000636"/>
            <a:ext cx="2689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</a:rPr>
              <a:t>Иллюстрация к сказке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Администратор\Рабочий стол\Сказочный былинный жанр\сказки\сказка о золотом петушк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0007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6057781"/>
            <a:ext cx="73581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Иллюстрация к сказке</a:t>
            </a:r>
          </a:p>
          <a:p>
            <a:r>
              <a:rPr lang="ru-RU" dirty="0" smtClean="0"/>
              <a:t>«</a:t>
            </a:r>
            <a:r>
              <a:rPr lang="ru-RU" sz="2800" b="1" i="1" dirty="0" smtClean="0"/>
              <a:t>Сказка о золотом петушке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Администратор\Рабочий стол\Сказочный былинный жанр\сказки\Сказка о Иване-царевиче,жар-птице и сером волк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0"/>
            <a:ext cx="527685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00662" y="5000636"/>
            <a:ext cx="36433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Иллюстрация к сказке</a:t>
            </a:r>
          </a:p>
          <a:p>
            <a:r>
              <a:rPr lang="ru-RU" sz="2800" i="1" dirty="0" smtClean="0"/>
              <a:t>«</a:t>
            </a:r>
            <a:r>
              <a:rPr lang="ru-RU" sz="2800" b="1" i="1" dirty="0" smtClean="0"/>
              <a:t>Сказка о Иване-царевиче, жар-птице и Сером волке»</a:t>
            </a:r>
            <a:endParaRPr lang="ru-RU" sz="2800" b="1" i="1" dirty="0"/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Администратор\Рабочий стол\Сказочный былинный жанр\сказки\Сказка о царе Салтан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5857892"/>
            <a:ext cx="40719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Иллюстрация к сказке.</a:t>
            </a:r>
          </a:p>
          <a:p>
            <a:r>
              <a:rPr lang="ru-RU" dirty="0" smtClean="0"/>
              <a:t>«</a:t>
            </a:r>
            <a:r>
              <a:rPr lang="ru-RU" sz="2400" b="1" i="1" dirty="0" smtClean="0"/>
              <a:t>Сказка о Царе </a:t>
            </a:r>
            <a:r>
              <a:rPr lang="ru-RU" sz="2400" b="1" i="1" dirty="0" err="1" smtClean="0"/>
              <a:t>Салтане</a:t>
            </a:r>
            <a:r>
              <a:rPr lang="ru-RU" sz="2400" b="1" i="1" dirty="0" smtClean="0"/>
              <a:t>»</a:t>
            </a:r>
            <a:endParaRPr lang="ru-RU" sz="2400" b="1" i="1" dirty="0"/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Русские народные сказки\Ковер-самоле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0"/>
            <a:ext cx="571504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43636" y="6072206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«Ковер-самолет»</a:t>
            </a:r>
            <a:endParaRPr lang="ru-RU" sz="2400" b="1" i="1" dirty="0"/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Администратор\Рабочий стол\Сказочный былинный жанр\сказки\Сказка о царе Салтане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53578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5643578"/>
            <a:ext cx="40719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Иллюстрация к сказке.</a:t>
            </a:r>
          </a:p>
          <a:p>
            <a:r>
              <a:rPr lang="ru-RU" dirty="0" smtClean="0"/>
              <a:t>«</a:t>
            </a:r>
            <a:r>
              <a:rPr lang="ru-RU" sz="2400" b="1" i="1" dirty="0" smtClean="0"/>
              <a:t>Сказка о Царе </a:t>
            </a:r>
            <a:r>
              <a:rPr lang="ru-RU" sz="2400" b="1" i="1" dirty="0" err="1" smtClean="0"/>
              <a:t>Салтане</a:t>
            </a:r>
            <a:r>
              <a:rPr lang="ru-RU" sz="2400" b="1" i="1" dirty="0" smtClean="0"/>
              <a:t>»</a:t>
            </a:r>
            <a:endParaRPr lang="ru-RU" sz="2400" b="1" i="1" dirty="0"/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1690667" y="1000108"/>
            <a:ext cx="5754729" cy="4708415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3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142984"/>
            <a:ext cx="6125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урока: «………»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7964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Выбрать эпиграф к уроку: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2357430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«…Что за прелесть эти сказки! Каждая есть поэма!»                                                         </a:t>
            </a:r>
            <a:r>
              <a:rPr lang="ru-RU" sz="2400" i="1" dirty="0" smtClean="0"/>
              <a:t> А. С. Пушкин</a:t>
            </a:r>
          </a:p>
          <a:p>
            <a:endParaRPr lang="ru-RU" sz="2400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28662" y="3571876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«…Сказка не ведает преград ни во времени, ни в пространстве!»                                  </a:t>
            </a:r>
            <a:r>
              <a:rPr lang="ru-RU" sz="2400" i="1" dirty="0" smtClean="0"/>
              <a:t>К. Г. Паустовский</a:t>
            </a:r>
          </a:p>
          <a:p>
            <a:endParaRPr lang="ru-RU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5072074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«…Через сказку раскрывается перед нами тысячелетняя история народа»</a:t>
            </a:r>
            <a:r>
              <a:rPr lang="ru-RU" sz="2400" i="1" dirty="0" smtClean="0"/>
              <a:t>          А. Н. Толстой</a:t>
            </a:r>
          </a:p>
          <a:p>
            <a:endParaRPr lang="ru-RU" sz="2400" b="1" i="1" dirty="0"/>
          </a:p>
        </p:txBody>
      </p:sp>
      <p:sp>
        <p:nvSpPr>
          <p:cNvPr id="12" name="Солнце 11"/>
          <p:cNvSpPr/>
          <p:nvPr/>
        </p:nvSpPr>
        <p:spPr>
          <a:xfrm>
            <a:off x="357158" y="2285992"/>
            <a:ext cx="642942" cy="571504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Солнце 12"/>
          <p:cNvSpPr/>
          <p:nvPr/>
        </p:nvSpPr>
        <p:spPr>
          <a:xfrm>
            <a:off x="357158" y="3500438"/>
            <a:ext cx="571504" cy="500066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Солнце 13"/>
          <p:cNvSpPr/>
          <p:nvPr/>
        </p:nvSpPr>
        <p:spPr>
          <a:xfrm>
            <a:off x="285720" y="5072074"/>
            <a:ext cx="571504" cy="500066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20000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28560"/>
            <a:ext cx="794960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урока: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«Сказочно-былинный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жанр»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500042"/>
            <a:ext cx="6143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«…Через сказку раскрывается перед нами тысячелетняя история народа»</a:t>
            </a:r>
            <a:r>
              <a:rPr lang="ru-RU" sz="2400" i="1" dirty="0" smtClean="0"/>
              <a:t>         </a:t>
            </a:r>
          </a:p>
          <a:p>
            <a:r>
              <a:rPr lang="ru-RU" sz="2400" i="1" dirty="0" smtClean="0"/>
              <a:t> 				А. Н. Толстой</a:t>
            </a:r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203-912-732 </a:t>
            </a:r>
            <a:br>
              <a:rPr lang="ru-RU" sz="1400" dirty="0" smtClean="0"/>
            </a:br>
            <a:r>
              <a:rPr lang="ru-RU" sz="1400" dirty="0" err="1" smtClean="0"/>
              <a:t>Стыцюк</a:t>
            </a:r>
            <a:r>
              <a:rPr lang="ru-RU" sz="1400" dirty="0" smtClean="0"/>
              <a:t> О.П. </a:t>
            </a: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5000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Сказочный былинный жанр\v070_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0"/>
            <a:ext cx="528641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5008" y="5643578"/>
            <a:ext cx="3000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«Иван Царевич на сером волке»</a:t>
            </a:r>
            <a:endParaRPr lang="ru-RU" sz="2400" b="1" i="1" dirty="0"/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Русские народные сказки\В. Васнецов. Бой Ивана с трехглавым змеем. 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0"/>
            <a:ext cx="492922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86348" y="5572140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«Бой Ивана с трехглавым змеем»</a:t>
            </a:r>
            <a:endParaRPr lang="ru-RU" sz="2400" b="1" i="1" dirty="0"/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усские народные сказки\В. Васнецов. Бой Добрыни Никитича с семиглавым змеем Горынычем. 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6072206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«Бой Добрыни Никитича с семиглавым змеем Горынычем»</a:t>
            </a:r>
            <a:endParaRPr lang="ru-RU" sz="2400" b="1" i="1" dirty="0"/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Сказочный былинный жанр\билибин врубель\Васнецов\Картины\vasnecov_21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-24"/>
            <a:ext cx="442915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72066" y="5572140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«</a:t>
            </a:r>
            <a:r>
              <a:rPr lang="ru-RU" sz="2800" b="1" i="1" dirty="0" err="1" smtClean="0"/>
              <a:t>Гамаюн</a:t>
            </a:r>
            <a:r>
              <a:rPr lang="ru-RU" sz="2800" b="1" i="1" dirty="0" smtClean="0"/>
              <a:t> – птица вещая»</a:t>
            </a:r>
            <a:endParaRPr lang="ru-RU" sz="2800" b="1" i="1" dirty="0"/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143644"/>
            <a:ext cx="6715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«Три царевны подземного царства»</a:t>
            </a:r>
            <a:endParaRPr lang="ru-RU" sz="2800" b="1" i="1" dirty="0"/>
          </a:p>
        </p:txBody>
      </p:sp>
      <p:pic>
        <p:nvPicPr>
          <p:cNvPr id="8194" name="Picture 2" descr="F:\Русские народные сказки\В. Васнецов. Три царевны подземного царства. 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0"/>
            <a:ext cx="6429420" cy="600076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43636" y="6143644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«Снегурочка»</a:t>
            </a:r>
            <a:endParaRPr lang="ru-RU" sz="2400" b="1" i="1" dirty="0"/>
          </a:p>
        </p:txBody>
      </p:sp>
      <p:pic>
        <p:nvPicPr>
          <p:cNvPr id="9218" name="Picture 2" descr="F:\Русские народные сказки\В. Васнецов. Снегурочка. 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0"/>
            <a:ext cx="535785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277</Words>
  <Application>Microsoft Office PowerPoint</Application>
  <PresentationFormat>Экран (4:3)</PresentationFormat>
  <Paragraphs>55</Paragraphs>
  <Slides>35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Путешествие  в мир сказки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203-912-732  Стыцюк О.П. 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</cp:lastModifiedBy>
  <cp:revision>42</cp:revision>
  <dcterms:created xsi:type="dcterms:W3CDTF">2009-03-10T02:59:42Z</dcterms:created>
  <dcterms:modified xsi:type="dcterms:W3CDTF">2014-06-16T18:43:29Z</dcterms:modified>
</cp:coreProperties>
</file>