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5" r:id="rId9"/>
    <p:sldId id="266" r:id="rId10"/>
    <p:sldId id="267" r:id="rId11"/>
    <p:sldId id="270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2AC3A5-6C0A-4516-9980-16500C2004D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992168-655D-4B20-AD2C-76A906AC3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yandsearch?text=%D0%BA%D0%B0%D1%80%D1%82%D0%B8%D0%BD%D0%BA%D0%B0%20%D0%B7%D0%B0%D1%80%D1%8F%D0%B4%D0%BA%D0%B0%20%D0%B4%D0%B5%D1%82%D0%B8&amp;clid=2055106&amp;lr=19" TargetMode="External"/><Relationship Id="rId2" Type="http://schemas.openxmlformats.org/officeDocument/2006/relationships/hyperlink" Target="http://images.yandex.ru/yandsearch?text=%D0%BA%D0%B0%D1%80%D1%82%D0%B8%D0%BD%D0%BA%D0%B8%20%D1%81%D0%BF%D0%BE%D1%80%D1%82%D1%81%D0%BC%D0%B5%D0%BD%D0%BE%D0%B2%20%D0%B7%D0%B8%D0%BC%D0%BD%D0%B8%D1%85%20%D0%B2%D0%B8%D0%B4%D0%BE%D0%B2%20%D1%81%D0%BF%D0%BE%D1%80%D1%82%D0%B0%20%D0%BD%D0%B0%D1%80%D0%B8%D1%81%D0%BE%D0%B2%D0%B0%D0%BD%D0%BD%D1%8B%D0%B5&amp;stype=image&amp;lr=19&amp;noreas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text=&#1082;&#1072;&#1088;&#1090;&#1080;&#1085;&#1082;&#1080;%20&#1101;&#1089;&#1087;&#1072;&#1085;&#1076;&#1077;&#1088;&#1072;&amp;stype=image&amp;lr=19&amp;" TargetMode="External"/><Relationship Id="rId5" Type="http://schemas.openxmlformats.org/officeDocument/2006/relationships/hyperlink" Target="http://filespace.org/files/freeget/tipAmpKQY0/sportivnyyinventar.rar" TargetMode="External"/><Relationship Id="rId4" Type="http://schemas.openxmlformats.org/officeDocument/2006/relationships/hyperlink" Target="http://forchel.ru/5646-sportivnyj-inventar-kartinki-p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42984"/>
            <a:ext cx="6172200" cy="3875578"/>
          </a:xfrm>
        </p:spPr>
        <p:txBody>
          <a:bodyPr>
            <a:normAutofit/>
          </a:bodyPr>
          <a:lstStyle/>
          <a:p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«</a:t>
            </a:r>
            <a:r>
              <a:rPr lang="ru-RU" sz="6700" b="1" dirty="0">
                <a:solidFill>
                  <a:schemeClr val="accent1">
                    <a:lumMod val="50000"/>
                  </a:schemeClr>
                </a:solidFill>
              </a:rPr>
              <a:t>Твой «домашний </a:t>
            </a:r>
            <a:r>
              <a:rPr lang="ru-RU" sz="6700" b="1" dirty="0" smtClean="0">
                <a:solidFill>
                  <a:schemeClr val="accent1">
                    <a:lumMod val="50000"/>
                  </a:schemeClr>
                </a:solidFill>
              </a:rPr>
              <a:t>         стадион</a:t>
            </a:r>
            <a:r>
              <a:rPr lang="ru-RU" sz="67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6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Классный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час на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тему :«Здоровые дети  в здоровой семье»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если хочешь быть здоров , значит занимайся спортом;</a:t>
            </a:r>
          </a:p>
          <a:p>
            <a:pPr lvl="0"/>
            <a:r>
              <a:rPr lang="ru-RU" dirty="0" smtClean="0"/>
              <a:t>если нет возможности посещать спортивную секцию, можно устроить «домашний стадион»</a:t>
            </a:r>
          </a:p>
          <a:p>
            <a:pPr lvl="0"/>
            <a:r>
              <a:rPr lang="ru-RU" dirty="0" smtClean="0"/>
              <a:t>если не хватает каких–либо снарядов – их можно заменить подручными средствами</a:t>
            </a:r>
          </a:p>
          <a:p>
            <a:endParaRPr lang="ru-RU" dirty="0"/>
          </a:p>
        </p:txBody>
      </p:sp>
      <p:pic>
        <p:nvPicPr>
          <p:cNvPr id="8194" name="Picture 2" descr="C:\Users\комп\Pictures\i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214290"/>
            <a:ext cx="1276350" cy="1428750"/>
          </a:xfrm>
          <a:prstGeom prst="rect">
            <a:avLst/>
          </a:prstGeom>
          <a:noFill/>
        </p:spPr>
      </p:pic>
      <p:pic>
        <p:nvPicPr>
          <p:cNvPr id="8195" name="Picture 3" descr="C:\Users\комп\Pictures\i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4071942"/>
            <a:ext cx="364333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  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«домашний стадион»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омп\Pictures\2_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71612"/>
            <a:ext cx="735811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             ПОСЛОВИЦЫ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Чистота – залог …… (здоровья)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Здоровье в порядке – спасибо - ……(зарядке)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Если хочешь быть здоров - ……..(закаляйся)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здоровом теле – здоровый … (дух)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Кто аккуратен, тот людям ………..(приятен)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Чистота – лучшая ……..(красота)</a:t>
            </a:r>
          </a:p>
          <a:p>
            <a:endParaRPr lang="ru-RU" dirty="0"/>
          </a:p>
        </p:txBody>
      </p:sp>
      <p:pic>
        <p:nvPicPr>
          <p:cNvPr id="10242" name="Picture 2" descr="C:\Users\комп\Pictures\i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4929198"/>
            <a:ext cx="981075" cy="1428750"/>
          </a:xfrm>
          <a:prstGeom prst="rect">
            <a:avLst/>
          </a:prstGeom>
          <a:noFill/>
        </p:spPr>
      </p:pic>
      <p:pic>
        <p:nvPicPr>
          <p:cNvPr id="10243" name="Picture 3" descr="C:\Users\комп\Pictures\i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4929198"/>
            <a:ext cx="1905001" cy="1428750"/>
          </a:xfrm>
          <a:prstGeom prst="rect">
            <a:avLst/>
          </a:prstGeom>
          <a:noFill/>
        </p:spPr>
      </p:pic>
      <p:pic>
        <p:nvPicPr>
          <p:cNvPr id="10244" name="Picture 4" descr="C:\Users\комп\Pictures\6ce9f16100d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857760"/>
            <a:ext cx="257176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631766" y="3143248"/>
            <a:ext cx="6309360" cy="57150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Здоровые дети  в здоровой семье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5572132" cy="68580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72198" y="285728"/>
            <a:ext cx="2714644" cy="592935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«Здоров будешь – все добудешь!»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комп\Pictures\209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928670"/>
            <a:ext cx="507209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   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Список источников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571612"/>
            <a:ext cx="70009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http://images.yandex.ru/yandsearch?text=картинки%20спортсм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http://yandex.ru/yandsearch?text=%D0%BA%D0%B0%D1%80%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http://forchel.ru/5646-sportivnyj-inventar-kartinki-png.html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http://filespace. 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org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/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files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/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freeget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/tipAmpKQY0/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sportivnyyinventar.rar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http://images.yandex.ru/yandsearch?text=картинки%20эспандера&amp;stype=image&amp;lr=19&amp;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Н.Коростылев. «50 уроков здоровья» урок13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Сборник стихов и загадок о спорте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ЗДРАВСТВУЙ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000892" y="274320"/>
            <a:ext cx="1338436" cy="4983480"/>
          </a:xfrm>
        </p:spPr>
        <p:txBody>
          <a:bodyPr/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Здоровье человека – это главная ценность в жизни.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ЗОЖ – это соблюдение всех правил и норм для поддержания хорошего здоровья.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\Pictures\4049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642918"/>
            <a:ext cx="4143404" cy="3143272"/>
          </a:xfrm>
          <a:prstGeom prst="rect">
            <a:avLst/>
          </a:prstGeom>
          <a:noFill/>
        </p:spPr>
      </p:pic>
      <p:pic>
        <p:nvPicPr>
          <p:cNvPr id="1027" name="Picture 3" descr="C:\Users\комп\Pictures\Woman-shaking-hand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643314"/>
            <a:ext cx="464347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214290"/>
          <a:ext cx="7358114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3571900"/>
              </a:tblGrid>
              <a:tr h="641223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Чтоб здоровым быть сполна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Физкультура всем нужна.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начала по порядку -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Утром сделаем зарядку!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без всякого сомненья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Есть хорошее решенье -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Бег полезен и игра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Занимайся детвора!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Чтоб успешно развиваться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Нужно спортом заниматься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 занятий физкультурой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Будет стройная фигура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Нам полезно без сомненья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Все, что связано с движеньем.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Вот, поэтому ребятки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Будем делать мы зарядку.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Будем вместе мы играть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Бегать, прыгать и скакать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Чтобы было веселее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Мяч возьмем мы поскорее.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Станем прямо, ноги шире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Мяч поднимем – три-четыре,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Поднимаясь на носки.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 движения легки.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руки мы возьмём скакалку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Обруч, кубик или палку.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Все движения разучим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Станем крепче мы и лучше.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Чтобы прыгать научиться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Нам скакалка пригодится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Будем прыгать высоко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Как кузнечики – легко.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Обруч, кубики помогут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Гибкость нам развить немного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Будем чаще наклоняться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Приседать и нагибаться.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Вот отличная картинка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Мы как гибкая пружинка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Пусть не сразу все дается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Поработать нам придется!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C:\Users\комп\Pictures\ae7a86705b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5715016"/>
            <a:ext cx="1101799" cy="911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346014" y="3083218"/>
            <a:ext cx="6309360" cy="7143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СПОРТ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86512" y="274320"/>
            <a:ext cx="2286016" cy="6012200"/>
          </a:xfrm>
        </p:spPr>
        <p:txBody>
          <a:bodyPr>
            <a:noAutofit/>
          </a:bodyPr>
          <a:lstStyle/>
          <a:p>
            <a:pPr marL="228600" indent="-228600">
              <a:buAutoNum type="arabicPeriod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Кто по снегу быстро мчится</a:t>
            </a:r>
          </a:p>
          <a:p>
            <a:pPr marL="228600" indent="-228600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Провалиться не боится? 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2.  10 плюс один кого-то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мяч хотят загнать в ворота,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а 11 других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не пустить стремятся их. 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3.  Двухметровая детина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Мяч к мячу, за ним второй,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Ведь корзина-то с дырой! 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4.  Лед вокруг прозрачный, плоский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две железные полоски,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а над ними кто-то пляшет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прыгает, руками машет 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4552952" cy="6327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комп\Pictures\1266848318_olympic_fashion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2474933" cy="2286015"/>
          </a:xfrm>
          <a:prstGeom prst="rect">
            <a:avLst/>
          </a:prstGeom>
          <a:noFill/>
        </p:spPr>
      </p:pic>
      <p:pic>
        <p:nvPicPr>
          <p:cNvPr id="2052" name="Picture 4" descr="C:\Users\комп\Pictures\1362747123_O-zimnih-vidah-spor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286124"/>
            <a:ext cx="2643206" cy="2263793"/>
          </a:xfrm>
          <a:prstGeom prst="rect">
            <a:avLst/>
          </a:prstGeom>
          <a:noFill/>
        </p:spPr>
      </p:pic>
      <p:pic>
        <p:nvPicPr>
          <p:cNvPr id="2053" name="Picture 5" descr="C:\Users\комп\Pictures\i (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4786322"/>
            <a:ext cx="1724025" cy="1428750"/>
          </a:xfrm>
          <a:prstGeom prst="rect">
            <a:avLst/>
          </a:prstGeom>
          <a:noFill/>
        </p:spPr>
      </p:pic>
      <p:pic>
        <p:nvPicPr>
          <p:cNvPr id="2050" name="Picture 2" descr="C:\Users\комп\Pictures\1874280-438d37e09dbf32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857232"/>
            <a:ext cx="250033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203138" y="3214686"/>
            <a:ext cx="630936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Зарядка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43636" y="274320"/>
            <a:ext cx="2428892" cy="6155076"/>
          </a:xfrm>
        </p:spPr>
        <p:txBody>
          <a:bodyPr>
            <a:normAutofit fontScale="62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Давно доказано на деле: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Здоровый дух в здоровом теле,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 этом забывать нельзя.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Зарядка всем нужна, друзья!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Ну-ка, проведем разминку.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Смотрим вверх, прогнули спинку,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Покачали головой,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Руки </a:t>
            </a:r>
            <a:r>
              <a:rPr lang="ru-RU" sz="2600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вкрест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перед собой.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Покажите радость встречи,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Руки положив на плечи.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Покачались, как качели,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Ах! – и встали.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Ох! – и сели.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Снова встали, сели, встали,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Пальцы сжали и разжали.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устали?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4695828" cy="6327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мп\Pictures\6e91a922-1f5f-4a0b-8dbb-c0705d4dcf66-w500-h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28670"/>
            <a:ext cx="414340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173260" y="3398990"/>
            <a:ext cx="6309360" cy="60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572264" y="274320"/>
            <a:ext cx="1767064" cy="5583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Зеленый луг,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100 скамеек лишь вокруг,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от ворот до ворот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бойко бегает народ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воротах этих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рыбацкие сети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омп\Pictures\Sport___Olympic_stadium_042062_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642918"/>
            <a:ext cx="4356126" cy="2857519"/>
          </a:xfrm>
          <a:prstGeom prst="rect">
            <a:avLst/>
          </a:prstGeom>
          <a:noFill/>
        </p:spPr>
      </p:pic>
      <p:pic>
        <p:nvPicPr>
          <p:cNvPr id="4099" name="Picture 3" descr="C:\Users\комп\Pictures\DSC006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786190"/>
            <a:ext cx="295435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3105835"/>
            <a:ext cx="2214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3.стенка – лесенка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785794"/>
            <a:ext cx="232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«домашний стадион»</a:t>
            </a:r>
            <a:endParaRPr lang="ru-RU" dirty="0"/>
          </a:p>
        </p:txBody>
      </p:sp>
      <p:pic>
        <p:nvPicPr>
          <p:cNvPr id="5123" name="Picture 3" descr="C:\Users\комп\Pictures\Скакалка кожа-1-500x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04" y="214291"/>
            <a:ext cx="2428924" cy="2286016"/>
          </a:xfrm>
          <a:prstGeom prst="rect">
            <a:avLst/>
          </a:prstGeom>
          <a:noFill/>
        </p:spPr>
      </p:pic>
      <p:pic>
        <p:nvPicPr>
          <p:cNvPr id="5124" name="Picture 4" descr="C:\Users\комп\Pictures\store_apendix_big2174_16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929066"/>
            <a:ext cx="2643206" cy="2643182"/>
          </a:xfrm>
          <a:prstGeom prst="rect">
            <a:avLst/>
          </a:prstGeom>
          <a:noFill/>
        </p:spPr>
      </p:pic>
      <p:pic>
        <p:nvPicPr>
          <p:cNvPr id="5125" name="Picture 5" descr="C:\Users\комп\Pictures\a0ad97afa1b52ac10aec6273b52b23d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571744"/>
            <a:ext cx="1571636" cy="1285884"/>
          </a:xfrm>
          <a:prstGeom prst="rect">
            <a:avLst/>
          </a:prstGeom>
          <a:noFill/>
        </p:spPr>
      </p:pic>
      <p:pic>
        <p:nvPicPr>
          <p:cNvPr id="5126" name="Picture 6" descr="C:\Users\комп\Pictures\22584df4ad64694f6109d60db486e3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1" y="285728"/>
            <a:ext cx="1071569" cy="2071702"/>
          </a:xfrm>
          <a:prstGeom prst="rect">
            <a:avLst/>
          </a:prstGeom>
          <a:noFill/>
        </p:spPr>
      </p:pic>
      <p:pic>
        <p:nvPicPr>
          <p:cNvPr id="5127" name="Picture 7" descr="C:\Users\комп\Desktop\спортинвентарь\мяч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4286256"/>
            <a:ext cx="2571736" cy="2229920"/>
          </a:xfrm>
          <a:prstGeom prst="rect">
            <a:avLst/>
          </a:prstGeom>
          <a:noFill/>
        </p:spPr>
      </p:pic>
      <p:pic>
        <p:nvPicPr>
          <p:cNvPr id="5128" name="Picture 8" descr="C:\Users\комп\Pictures\post-25-136507461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5" y="3000372"/>
            <a:ext cx="2286015" cy="1785950"/>
          </a:xfrm>
          <a:prstGeom prst="rect">
            <a:avLst/>
          </a:prstGeom>
          <a:noFill/>
        </p:spPr>
      </p:pic>
      <p:pic>
        <p:nvPicPr>
          <p:cNvPr id="5129" name="Picture 9" descr="C:\Users\комп\Pictures\ae7a86705b7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43702" y="5357826"/>
            <a:ext cx="2071702" cy="121444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714612" y="1629847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1.обруч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2571744"/>
            <a:ext cx="92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6.мяч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13905" y="2426772"/>
            <a:ext cx="139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2.скакалка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25011" y="3784085"/>
            <a:ext cx="1063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4.палка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7753" y="357187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7.эспандер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1585397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5.гантели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\Pictures\p003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8572560" cy="623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омп\Pictures\p003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571480"/>
            <a:ext cx="8715436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</TotalTime>
  <Words>345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            «Твой «домашний          стадион»</vt:lpstr>
      <vt:lpstr>ЗДРАВСТВУЙ</vt:lpstr>
      <vt:lpstr>Слайд 3</vt:lpstr>
      <vt:lpstr>СПОРТ</vt:lpstr>
      <vt:lpstr> Зарядка</vt:lpstr>
      <vt:lpstr>Слайд 6</vt:lpstr>
      <vt:lpstr>Слайд 7</vt:lpstr>
      <vt:lpstr>Слайд 8</vt:lpstr>
      <vt:lpstr>Слайд 9</vt:lpstr>
      <vt:lpstr>вывод</vt:lpstr>
      <vt:lpstr>   «домашний стадион» </vt:lpstr>
      <vt:lpstr>              ПОСЛОВИЦЫ </vt:lpstr>
      <vt:lpstr>Здоровые дети  в здоровой семье</vt:lpstr>
      <vt:lpstr>        Список источников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«Твой «домашний стадион»</dc:title>
  <dc:creator>комп</dc:creator>
  <cp:lastModifiedBy>re</cp:lastModifiedBy>
  <cp:revision>18</cp:revision>
  <dcterms:created xsi:type="dcterms:W3CDTF">2014-02-24T22:01:06Z</dcterms:created>
  <dcterms:modified xsi:type="dcterms:W3CDTF">2014-04-15T21:20:13Z</dcterms:modified>
</cp:coreProperties>
</file>