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997928"/>
          </a:xfrm>
        </p:spPr>
        <p:txBody>
          <a:bodyPr>
            <a:noAutofit/>
          </a:bodyPr>
          <a:lstStyle/>
          <a:p>
            <a:pPr algn="ctr"/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для презентации\091af1f203edfe0e6660d7db0dfae9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6661564" cy="5329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103674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Королевство Алфавита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ля презентации\50729242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47798"/>
            <a:ext cx="4259377" cy="5410202"/>
          </a:xfrm>
          <a:prstGeom prst="rect">
            <a:avLst/>
          </a:prstGeom>
          <a:noFill/>
        </p:spPr>
      </p:pic>
      <p:pic>
        <p:nvPicPr>
          <p:cNvPr id="4099" name="Picture 3" descr="E:\для презентации\50729242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929058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8" name="Picture 8" descr="E:\для презентации\32f0ce1d6ceff8942d1c31fb6c9ff9e7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"/>
            <a:ext cx="2500330" cy="1875248"/>
          </a:xfrm>
          <a:prstGeom prst="rect">
            <a:avLst/>
          </a:prstGeom>
          <a:noFill/>
        </p:spPr>
      </p:pic>
      <p:pic>
        <p:nvPicPr>
          <p:cNvPr id="5129" name="Picture 9" descr="E:\для презентаци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14884"/>
            <a:ext cx="1790700" cy="1428750"/>
          </a:xfrm>
          <a:prstGeom prst="rect">
            <a:avLst/>
          </a:prstGeom>
          <a:noFill/>
        </p:spPr>
      </p:pic>
      <p:pic>
        <p:nvPicPr>
          <p:cNvPr id="5130" name="Picture 10" descr="E:\для презентации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1962150" cy="2333625"/>
          </a:xfrm>
          <a:prstGeom prst="rect">
            <a:avLst/>
          </a:prstGeom>
          <a:noFill/>
        </p:spPr>
      </p:pic>
      <p:pic>
        <p:nvPicPr>
          <p:cNvPr id="5132" name="Picture 12" descr="E:\для презентации\845565dd006c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286124"/>
            <a:ext cx="1476375" cy="1714500"/>
          </a:xfrm>
          <a:prstGeom prst="rect">
            <a:avLst/>
          </a:prstGeom>
          <a:noFill/>
        </p:spPr>
      </p:pic>
      <p:pic>
        <p:nvPicPr>
          <p:cNvPr id="5133" name="Picture 13" descr="E:\для презентации\загруженное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000240"/>
            <a:ext cx="1608147" cy="1608147"/>
          </a:xfrm>
          <a:prstGeom prst="rect">
            <a:avLst/>
          </a:prstGeom>
          <a:noFill/>
        </p:spPr>
      </p:pic>
      <p:pic>
        <p:nvPicPr>
          <p:cNvPr id="5134" name="Picture 14" descr="E:\для презентации\загруженное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0"/>
            <a:ext cx="1244461" cy="2419356"/>
          </a:xfrm>
          <a:prstGeom prst="rect">
            <a:avLst/>
          </a:prstGeom>
          <a:noFill/>
        </p:spPr>
      </p:pic>
      <p:pic>
        <p:nvPicPr>
          <p:cNvPr id="5135" name="Picture 15" descr="d:\Мои документы\школа\для занятия лог и псих Ш и Щ\Новая папка\алфавит фрукты 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0"/>
            <a:ext cx="1857364" cy="1857364"/>
          </a:xfrm>
          <a:prstGeom prst="rect">
            <a:avLst/>
          </a:prstGeom>
          <a:noFill/>
        </p:spPr>
      </p:pic>
      <p:pic>
        <p:nvPicPr>
          <p:cNvPr id="19" name="Picture 2" descr="d:\Мои документы\школа\для занятия лог и псих Ш и Щ\Новая папка\алфавит фрукты 2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0"/>
            <a:ext cx="207167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1625 0.7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30382 -0.4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4967 0.42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27222 -0.28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27622 0.24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066 -0.1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а,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доброй быть должна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душа</a:t>
            </a:r>
          </a:p>
          <a:p>
            <a:pPr algn="ctr">
              <a:buNone/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ать-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ать-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ать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мы научимся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прощать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Выражения нашего настроения называется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d:\Мои документы\Downloads\1338852416_fce-1-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143380"/>
            <a:ext cx="1830854" cy="1857388"/>
          </a:xfrm>
          <a:prstGeom prst="rect">
            <a:avLst/>
          </a:prstGeom>
          <a:noFill/>
        </p:spPr>
      </p:pic>
      <p:pic>
        <p:nvPicPr>
          <p:cNvPr id="2058" name="Picture 10" descr="d:\Мои документы\Downloads\1338852416_fce-1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357298"/>
            <a:ext cx="1889138" cy="2000264"/>
          </a:xfrm>
          <a:prstGeom prst="rect">
            <a:avLst/>
          </a:prstGeom>
          <a:noFill/>
        </p:spPr>
      </p:pic>
      <p:pic>
        <p:nvPicPr>
          <p:cNvPr id="2059" name="Picture 11" descr="d:\Мои документы\Downloads\1338852416_fce-1-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71942"/>
            <a:ext cx="1948342" cy="1894221"/>
          </a:xfrm>
          <a:prstGeom prst="rect">
            <a:avLst/>
          </a:prstGeom>
          <a:noFill/>
        </p:spPr>
      </p:pic>
      <p:pic>
        <p:nvPicPr>
          <p:cNvPr id="2060" name="Picture 12" descr="d:\Мои документы\Downloads\1338852416_fce-1-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357298"/>
            <a:ext cx="2000264" cy="191329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357290" y="150017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150017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984" y="407194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407194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-Давай мириться!-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я про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у. -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ты прости..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я про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у!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2143116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4429132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«Продолжи предложение»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на сегодняшнем уроке я узнал…</a:t>
            </a:r>
          </a:p>
          <a:p>
            <a:r>
              <a:rPr lang="ru-RU" dirty="0" smtClean="0"/>
              <a:t> самым интересным было…</a:t>
            </a:r>
          </a:p>
          <a:p>
            <a:r>
              <a:rPr lang="ru-RU" dirty="0" smtClean="0"/>
              <a:t> сегодня я сумел…</a:t>
            </a:r>
          </a:p>
          <a:p>
            <a:r>
              <a:rPr lang="ru-RU" dirty="0" smtClean="0"/>
              <a:t> на этом уроке я похвалил бы себя за…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50017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«Ш» и «Щ» родные сестры,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у «Щ» есть хвостик острый.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Были они очень дружные,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у них было общее.</a:t>
            </a:r>
          </a:p>
        </p:txBody>
      </p:sp>
      <p:pic>
        <p:nvPicPr>
          <p:cNvPr id="4" name="Содержимое 4" descr="0_5c6fc_351d0943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-357214"/>
            <a:ext cx="2714644" cy="2714644"/>
          </a:xfrm>
          <a:prstGeom prst="rect">
            <a:avLst/>
          </a:prstGeom>
        </p:spPr>
      </p:pic>
      <p:pic>
        <p:nvPicPr>
          <p:cNvPr id="5" name="Содержимое 5" descr="0_5c6fd_47a7d3d9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143380"/>
            <a:ext cx="2951054" cy="2951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шейпинг 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074" name="Picture 2" descr="E:\для презентации\369897_zaryadka_deti_kaktus_1680x105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750519" cy="484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1026" name="Picture 2" descr="E:\1277323181_4-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321" y="1447800"/>
            <a:ext cx="378090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научиться различать на слух при письме буквы и звуки «Ш» и «Щ»;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научиться положительному способу выхода из конфликтной ситуации.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звука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алфавит фрукты 2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3429000" cy="3429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524000"/>
            <a:ext cx="4718878" cy="4663440"/>
          </a:xfrm>
        </p:spPr>
        <p:txBody>
          <a:bodyPr>
            <a:normAutofit/>
          </a:bodyPr>
          <a:lstStyle/>
          <a:p>
            <a:endParaRPr lang="ru-RU" sz="4800" dirty="0" smtClean="0"/>
          </a:p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endParaRPr lang="ru-RU" sz="4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43570" y="1928802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2643182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Шипящий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3357562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Глухой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4214818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Твердый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звука</a:t>
            </a:r>
            <a:endParaRPr lang="ru-RU" dirty="0"/>
          </a:p>
        </p:txBody>
      </p:sp>
      <p:pic>
        <p:nvPicPr>
          <p:cNvPr id="5" name="Содержимое 4" descr="алфавит фрукты 2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9400" y="2141537"/>
            <a:ext cx="3429000" cy="3429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1500174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2285992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Шипящий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143248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Глухой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857628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Мягкий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написания букв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razvivayuschie-raskraski--propisi--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4680000" cy="2507506"/>
          </a:xfrm>
        </p:spPr>
      </p:pic>
      <p:pic>
        <p:nvPicPr>
          <p:cNvPr id="1026" name="Picture 2" descr="d:\Мои документы\Downloads\razvivayuschie-raskraski--propisi--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00504"/>
            <a:ext cx="4641081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Выражения нашего настроения называется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d:\Мои документы\Downloads\1338852416_fce-1-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143380"/>
            <a:ext cx="1830854" cy="1857388"/>
          </a:xfrm>
          <a:prstGeom prst="rect">
            <a:avLst/>
          </a:prstGeom>
          <a:noFill/>
        </p:spPr>
      </p:pic>
      <p:pic>
        <p:nvPicPr>
          <p:cNvPr id="2058" name="Picture 10" descr="d:\Мои документы\Downloads\1338852416_fce-1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357298"/>
            <a:ext cx="1889138" cy="2000264"/>
          </a:xfrm>
          <a:prstGeom prst="rect">
            <a:avLst/>
          </a:prstGeom>
          <a:noFill/>
        </p:spPr>
      </p:pic>
      <p:pic>
        <p:nvPicPr>
          <p:cNvPr id="2059" name="Picture 11" descr="d:\Мои документы\Downloads\1338852416_fce-1-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71942"/>
            <a:ext cx="1948342" cy="1894221"/>
          </a:xfrm>
          <a:prstGeom prst="rect">
            <a:avLst/>
          </a:prstGeom>
          <a:noFill/>
        </p:spPr>
      </p:pic>
      <p:pic>
        <p:nvPicPr>
          <p:cNvPr id="2060" name="Picture 12" descr="d:\Мои документы\Downloads\1338852416_fce-1-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2000264" cy="191329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357290" y="150017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150017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984" y="407194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407194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1163</TotalTime>
  <Words>165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шейпинг </vt:lpstr>
      <vt:lpstr>Артикуляционная гимнастика</vt:lpstr>
      <vt:lpstr>Цель урока:</vt:lpstr>
      <vt:lpstr>Характеристика звука</vt:lpstr>
      <vt:lpstr>Характеристика звука</vt:lpstr>
      <vt:lpstr>Анализ написания букв </vt:lpstr>
      <vt:lpstr>Выражения нашего настроения называется эмоции</vt:lpstr>
      <vt:lpstr>Физминутка</vt:lpstr>
      <vt:lpstr>Слайд 11</vt:lpstr>
      <vt:lpstr>Чистоговорка</vt:lpstr>
      <vt:lpstr>Выражения нашего настроения называется эмоции</vt:lpstr>
      <vt:lpstr>Слайд 14</vt:lpstr>
      <vt:lpstr>игра «Продолжи предложение»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Королевство Алфавита</dc:title>
  <cp:lastModifiedBy>Admin</cp:lastModifiedBy>
  <cp:revision>56</cp:revision>
  <dcterms:modified xsi:type="dcterms:W3CDTF">2014-02-25T05:39:18Z</dcterms:modified>
</cp:coreProperties>
</file>