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sktfi.ru/nature/uniqobjects/oopt/618--01102011-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ЗАКАЗНИКИ </a:t>
            </a:r>
            <a:br>
              <a:rPr lang="ru-RU" dirty="0" smtClean="0"/>
            </a:br>
            <a:r>
              <a:rPr lang="ru-RU" dirty="0" smtClean="0"/>
              <a:t>ОМСКОЙ ОБЛАСТИ</a:t>
            </a:r>
            <a:endParaRPr lang="ru-RU" dirty="0"/>
          </a:p>
        </p:txBody>
      </p:sp>
      <p:pic>
        <p:nvPicPr>
          <p:cNvPr id="4098" name="Picture 2" descr="http://olegfesenko.com/sites/default/files/styles/gallery_view/public/images/gallery/nature_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4263827" cy="2863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Государственный природный охотничий заказник </a:t>
            </a:r>
            <a:r>
              <a:rPr lang="ru-RU" sz="2800" b="1" i="1" dirty="0" smtClean="0"/>
              <a:t>"БАИРОВСКИЙ"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ru-RU" sz="2400" dirty="0" smtClean="0"/>
              <a:t>организован  на  основании  распоряжения  Совета  Министров РСФСР от 17 января 1959 года  на  территории  </a:t>
            </a:r>
            <a:r>
              <a:rPr lang="ru-RU" sz="2400" dirty="0" err="1" smtClean="0"/>
              <a:t>Тюкалинского</a:t>
            </a:r>
            <a:r>
              <a:rPr lang="ru-RU" sz="2400" dirty="0" smtClean="0"/>
              <a:t>,  </a:t>
            </a:r>
            <a:r>
              <a:rPr lang="ru-RU" sz="2400" dirty="0" err="1" smtClean="0"/>
              <a:t>Колосовского</a:t>
            </a:r>
            <a:r>
              <a:rPr lang="ru-RU" sz="2400" dirty="0" smtClean="0"/>
              <a:t>  и Саргатского районов.</a:t>
            </a:r>
          </a:p>
          <a:p>
            <a:endParaRPr lang="ru-RU" dirty="0"/>
          </a:p>
        </p:txBody>
      </p:sp>
      <p:pic>
        <p:nvPicPr>
          <p:cNvPr id="17410" name="Picture 2" descr="http://mpr.omskportal.ru/ru/RegionalPublicAuthorities/executivelist/MPR/oxrana-okrygaushei-sredi/organizaciya-prirodnih-teritoriy/bairovskiy/PageContent/0/body_files/file/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0"/>
            <a:ext cx="6024910" cy="3585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Государственный природный охотничий заказник </a:t>
            </a:r>
            <a:r>
              <a:rPr lang="ru-RU" sz="2800" b="1" i="1" dirty="0" smtClean="0"/>
              <a:t>"БАИРОВСКИЙ"</a:t>
            </a:r>
            <a:endParaRPr lang="ru-RU" sz="2800" dirty="0"/>
          </a:p>
        </p:txBody>
      </p:sp>
      <p:pic>
        <p:nvPicPr>
          <p:cNvPr id="1026" name="Picture 2" descr="http://pbs.twimg.com/media/Be7HPHjIcAAFvx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14500"/>
            <a:ext cx="6858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Степной заказник</a:t>
            </a:r>
            <a:endParaRPr lang="ru-RU" dirty="0"/>
          </a:p>
        </p:txBody>
      </p:sp>
      <p:pic>
        <p:nvPicPr>
          <p:cNvPr id="4" name="Рисунок 3" descr="В Омской области появятся новые заказн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Берег Черского</a:t>
            </a:r>
            <a:endParaRPr lang="ru-RU" dirty="0"/>
          </a:p>
        </p:txBody>
      </p:sp>
      <p:pic>
        <p:nvPicPr>
          <p:cNvPr id="4" name="Рисунок 3" descr="http://omsk.rgo.ru/files/2010/10/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086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создания заказников: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сохранение природных комплексов в естественном состоянии;</a:t>
            </a:r>
          </a:p>
          <a:p>
            <a:pPr lvl="0"/>
            <a:r>
              <a:rPr lang="ru-RU" dirty="0" smtClean="0"/>
              <a:t>сохранение, восстановление, воспроизводство ценных в хозяйственном отношении видов животных;</a:t>
            </a:r>
          </a:p>
          <a:p>
            <a:pPr lvl="0"/>
            <a:r>
              <a:rPr lang="ru-RU" dirty="0" smtClean="0"/>
              <a:t>охрана редких, исчезающих или нуждающихся в особой охране видов животных;</a:t>
            </a:r>
          </a:p>
          <a:p>
            <a:pPr lvl="0"/>
            <a:r>
              <a:rPr lang="ru-RU" dirty="0" smtClean="0"/>
              <a:t>охрана мест зимних стоянок сибирской косули и ежегодных путей миграций диких копытных животных;</a:t>
            </a:r>
          </a:p>
          <a:p>
            <a:pPr lvl="0"/>
            <a:r>
              <a:rPr lang="ru-RU" dirty="0" smtClean="0"/>
              <a:t>поддержание необходимого экологического баланса и стабильности функционирования экосистем.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915400" cy="6400794"/>
        </p:xfrm>
        <a:graphic>
          <a:graphicData uri="http://schemas.openxmlformats.org/drawingml/2006/table">
            <a:tbl>
              <a:tblPr/>
              <a:tblGrid>
                <a:gridCol w="871917"/>
                <a:gridCol w="91910"/>
                <a:gridCol w="2299202"/>
                <a:gridCol w="2785342"/>
                <a:gridCol w="1772248"/>
                <a:gridCol w="1094781"/>
              </a:tblGrid>
              <a:tr h="701147"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Год создания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Место расположения (район)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Профиль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Площадь, га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 gridSpan="6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Особо охраняемые природные территории регионального значения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500">
                <a:tc gridSpan="6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Государственные природные заказники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«Пойма 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Любинская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Любинский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комплексный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Аллапы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Муромцевский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63 820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«Заозерный»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Большеуковский, Крутинский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233 400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Килейный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Большеуковский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129 465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01147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«Озеро 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Эбейты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Москаленский, Полтавский, Исилькульский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комплексный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Амринская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 балка»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Москаленский, Полтавский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комплексный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</a:t>
                      </a:r>
                      <a:r>
                        <a:rPr lang="ru-RU" sz="1400" u="none" strike="noStrike" dirty="0" err="1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Лузинская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 дача»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Любинский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30 400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«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Пеликаньи острова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»</a:t>
                      </a:r>
                      <a:endParaRPr lang="ru-RU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Крутинский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«Лесостепной»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Калачинский, Оконешниковский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57906,6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«Высокий Увал»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Саргатский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33779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«Надеждинский»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Большереченский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30446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500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«Приграничный»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Называевский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зоологический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70860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219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ЗАКАЗНИКИ  ОМСКОЙ ОБЛАСТИ</vt:lpstr>
      <vt:lpstr>Государственный природный охотничий заказник "БАИРОВСКИЙ"</vt:lpstr>
      <vt:lpstr>Государственный природный охотничий заказник "БАИРОВСКИЙ"</vt:lpstr>
      <vt:lpstr>Степной заказник</vt:lpstr>
      <vt:lpstr>Берег Черского</vt:lpstr>
      <vt:lpstr>Цели создания заказников: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ЗАКАЗНИКИ  ОМСКОЙ ОБЛАСТИ</dc:title>
  <dc:creator>Наталья</dc:creator>
  <cp:lastModifiedBy>User2013</cp:lastModifiedBy>
  <cp:revision>6</cp:revision>
  <dcterms:created xsi:type="dcterms:W3CDTF">2014-02-18T16:40:52Z</dcterms:created>
  <dcterms:modified xsi:type="dcterms:W3CDTF">2014-02-27T03:20:49Z</dcterms:modified>
</cp:coreProperties>
</file>