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73" r:id="rId15"/>
    <p:sldId id="272" r:id="rId16"/>
    <p:sldId id="269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6600"/>
    <a:srgbClr val="003300"/>
    <a:srgbClr val="000066"/>
    <a:srgbClr val="99CCFF"/>
    <a:srgbClr val="663300"/>
    <a:srgbClr val="996633"/>
    <a:srgbClr val="CCECFF"/>
    <a:srgbClr val="FFE0B3"/>
    <a:srgbClr val="FFD2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928934"/>
            <a:ext cx="86596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ОКРУЖАЮЩИЙ МИР</a:t>
            </a:r>
            <a:endParaRPr lang="ru-RU" sz="7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1285860"/>
            <a:ext cx="46434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ПРОДАВЕЦ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ЭКСКУОСОВОД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ЮРИСТ</a:t>
            </a:r>
            <a:endParaRPr lang="ru-RU" sz="4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1285860"/>
            <a:ext cx="58579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ПИСАТЕЛЬ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БАЛЕТМЕЙСТЕР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КОМПОЗИТОР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РЕСТАВРАТОР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ХУДОЖНИК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АКТЁР</a:t>
            </a:r>
          </a:p>
          <a:p>
            <a:endParaRPr lang="ru-RU" sz="44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22" y="1214422"/>
            <a:ext cx="58579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МАТЕМАТИК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КОРРЕКТОР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ПРОГРАММИСТ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БУХГАЛТЕР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КАРТОГРАФ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ДИСПЕТЧЕР</a:t>
            </a:r>
          </a:p>
          <a:p>
            <a:endParaRPr lang="ru-RU" sz="44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22" y="1214422"/>
            <a:ext cx="58579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ВОДИТЕЛЬ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ЛЁТЧИК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СТРОИТЕЛЬ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ТОКАРЬ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АВТОСЛЕСАРЬ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КОНСТРУКТОР</a:t>
            </a:r>
          </a:p>
          <a:p>
            <a:endParaRPr lang="ru-RU" sz="44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.ekabu.ru/44/ee/b1/44eeb17bfc2c7945827212a3381da6fb.jpg"/>
          <p:cNvPicPr/>
          <p:nvPr/>
        </p:nvPicPr>
        <p:blipFill>
          <a:blip r:embed="rId3" cstate="print"/>
          <a:srcRect b="4000"/>
          <a:stretch>
            <a:fillRect/>
          </a:stretch>
        </p:blipFill>
        <p:spPr bwMode="auto">
          <a:xfrm>
            <a:off x="2500298" y="2357430"/>
            <a:ext cx="285752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http://i058.radikal.ru/1107/80/5143c79772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648783"/>
            <a:ext cx="4024298" cy="2647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www.mirsmazok.ru/images/532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285860"/>
            <a:ext cx="3214678" cy="241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6887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rgbClr val="003300"/>
                </a:solidFill>
                <a:effectLst>
                  <a:reflection blurRad="12700" stA="50000" endPos="50000" dist="5000" dir="5400000" sy="-100000" rotWithShape="0"/>
                </a:effectLst>
              </a:rPr>
              <a:t>РЕГУЛИРОВЩИК ХВОСТОВОГО ХОЗЯЙСТВА</a:t>
            </a:r>
            <a:endParaRPr lang="ru-RU" sz="3600" b="1" cap="all" spc="0" dirty="0">
              <a:ln w="0"/>
              <a:solidFill>
                <a:srgbClr val="0033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85728"/>
            <a:ext cx="6318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ЭТИЧНЫЙ ХАРАКТЕР</a:t>
            </a:r>
            <a:endParaRPr lang="ru-RU" sz="54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http://s.ekabu.ru/f8/c9/65/f8c965b6cf1b2804636b11db031f6585.jpg"/>
          <p:cNvPicPr/>
          <p:nvPr/>
        </p:nvPicPr>
        <p:blipFill>
          <a:blip r:embed="rId3" cstate="print"/>
          <a:srcRect b="11198"/>
          <a:stretch>
            <a:fillRect/>
          </a:stretch>
        </p:blipFill>
        <p:spPr bwMode="auto">
          <a:xfrm>
            <a:off x="5143504" y="3214686"/>
            <a:ext cx="36433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D:\моя\ИНТЕРАКТИВНЫЕ УРОКИ\все профессии нужны, все профессии важны\АРТИНКИ\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14422"/>
            <a:ext cx="4572032" cy="3785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www.skolkovo.ru/public/images/stories/news/2007/news_2007-10-31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4643470" cy="3098066"/>
          </a:xfrm>
          <a:prstGeom prst="rect">
            <a:avLst/>
          </a:prstGeom>
          <a:noFill/>
        </p:spPr>
      </p:pic>
      <p:pic>
        <p:nvPicPr>
          <p:cNvPr id="19464" name="Picture 8" descr="http://natashatracy.com/blog/wp-content/uploads/2011/11/MP90028949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500438"/>
            <a:ext cx="4643430" cy="30724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500042"/>
            <a:ext cx="4174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собеседник</a:t>
            </a:r>
            <a:endParaRPr lang="ru-RU" sz="5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1.liveinternet.ru/images/attach/c/3/77/805/77805267_1315136791_0ec99d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4437834" cy="3643338"/>
          </a:xfrm>
          <a:prstGeom prst="rect">
            <a:avLst/>
          </a:prstGeom>
          <a:noFill/>
        </p:spPr>
      </p:pic>
      <p:pic>
        <p:nvPicPr>
          <p:cNvPr id="27652" name="Picture 4" descr="http://altfast.ru/uploads/posts/2011-05/1304335767_40.jpg"/>
          <p:cNvPicPr>
            <a:picLocks noChangeAspect="1" noChangeArrowheads="1"/>
          </p:cNvPicPr>
          <p:nvPr/>
        </p:nvPicPr>
        <p:blipFill>
          <a:blip r:embed="rId3" cstate="print"/>
          <a:srcRect l="1250" t="1720" r="2499" b="3669"/>
          <a:stretch>
            <a:fillRect/>
          </a:stretch>
        </p:blipFill>
        <p:spPr bwMode="auto">
          <a:xfrm>
            <a:off x="4643438" y="3214686"/>
            <a:ext cx="4300568" cy="30718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8366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</a:rPr>
              <a:t>Переворачиватель пингвинов</a:t>
            </a:r>
            <a:endParaRPr lang="ru-RU" sz="4400" b="1" cap="all" spc="0" dirty="0">
              <a:ln w="0"/>
              <a:solidFill>
                <a:srgbClr val="0000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ings66.ru/var/rings/storage/images/arhiv/yanvar_fevral_07/ded_matros_i_mnogo_tancev/aplodismenty/6579-1-rus-RU/aplodismen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143380"/>
            <a:ext cx="4662991" cy="2343153"/>
          </a:xfrm>
          <a:prstGeom prst="rect">
            <a:avLst/>
          </a:prstGeom>
          <a:noFill/>
        </p:spPr>
      </p:pic>
      <p:pic>
        <p:nvPicPr>
          <p:cNvPr id="1030" name="Picture 6" descr="http://sc2bd.ru/img/polsha.jpg"/>
          <p:cNvPicPr>
            <a:picLocks noChangeAspect="1" noChangeArrowheads="1"/>
          </p:cNvPicPr>
          <p:nvPr/>
        </p:nvPicPr>
        <p:blipFill>
          <a:blip r:embed="rId4" cstate="print"/>
          <a:srcRect l="50647" r="1939" b="5063"/>
          <a:stretch>
            <a:fillRect/>
          </a:stretch>
        </p:blipFill>
        <p:spPr bwMode="auto">
          <a:xfrm>
            <a:off x="500033" y="1500174"/>
            <a:ext cx="4505357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285728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клакёр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71612"/>
            <a:ext cx="8358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Профессии бывают распространённые и редкие.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85728"/>
            <a:ext cx="885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Профессия – основное занятие человека, его трудовая деятельность.</a:t>
            </a:r>
            <a:endParaRPr lang="ru-RU" sz="4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Прямоугольник 82"/>
          <p:cNvSpPr/>
          <p:nvPr/>
        </p:nvSpPr>
        <p:spPr>
          <a:xfrm>
            <a:off x="3364048" y="1150922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6909971" y="1730363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3364048" y="1730363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2773061" y="1730363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2182074" y="1730363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2182074" y="2889246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1591087" y="2889246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5727997" y="3468688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6318984" y="571480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727997" y="571480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5137010" y="571480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4546023" y="571480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3955035" y="571480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6318984" y="1150922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5727997" y="1150922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137010" y="1150922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4546023" y="1150922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3955035" y="1150922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6318984" y="1730363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5727997" y="1730363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5137010" y="1730363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4546023" y="1730363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3955035" y="1730363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5137010" y="2309805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4546023" y="2309805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3955035" y="2309805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3364048" y="2309805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2773061" y="2309805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5137010" y="2889246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4546023" y="2889246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3955035" y="2889246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3364048" y="2889246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2773061" y="2889246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5137010" y="5207012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4546023" y="5207012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3955035" y="5207012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3364048" y="5207012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2773061" y="5207012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6318984" y="3468688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6909971" y="3468688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5727997" y="4048129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1591087" y="4627571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1591087" y="5207012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1000100" y="5207012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5137010" y="3468688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4546023" y="3468688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3955035" y="3468688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3364048" y="3468688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2773061" y="3468688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5137010" y="4048129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4546023" y="4048129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3955035" y="4048129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3364048" y="4048129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2773061" y="4048129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4546023" y="4627571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3955035" y="4627571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3364048" y="4627571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2773061" y="4627571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2182074" y="4627571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2182074" y="5207012"/>
            <a:ext cx="590987" cy="57944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TextBox 223"/>
          <p:cNvSpPr txBox="1"/>
          <p:nvPr/>
        </p:nvSpPr>
        <p:spPr>
          <a:xfrm>
            <a:off x="4000496" y="571480"/>
            <a:ext cx="324331" cy="356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2182074" y="1730363"/>
            <a:ext cx="324331" cy="356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3364048" y="1150922"/>
            <a:ext cx="324331" cy="356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2773061" y="2309805"/>
            <a:ext cx="324331" cy="356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591087" y="2889246"/>
            <a:ext cx="324331" cy="356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773061" y="3468688"/>
            <a:ext cx="324331" cy="356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2773061" y="4048129"/>
            <a:ext cx="324331" cy="356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1591087" y="4627571"/>
            <a:ext cx="324331" cy="356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1000100" y="5207012"/>
            <a:ext cx="324331" cy="356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4071934" y="642918"/>
            <a:ext cx="35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4643438" y="64291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5214942" y="64291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5786446" y="64291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6357950" y="642918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3500430" y="121442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4143372" y="1214422"/>
            <a:ext cx="30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643438" y="121442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214942" y="121442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5786446" y="121442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6357950" y="121442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285984" y="178592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2857488" y="178592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3428992" y="178592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071934" y="1785926"/>
            <a:ext cx="35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4643438" y="178592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5214942" y="178592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5857884" y="178592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6429388" y="178592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7000892" y="1785926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2857488" y="2357430"/>
            <a:ext cx="52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3428992" y="235743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4071934" y="2357430"/>
            <a:ext cx="373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4643438" y="235743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5214942" y="235743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1714480" y="300037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2214546" y="300037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2857488" y="300037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3428992" y="30003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4071934" y="3000372"/>
            <a:ext cx="324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4643438" y="300037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5214942" y="3000372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2928926" y="357187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3428992" y="357187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4071934" y="3571876"/>
            <a:ext cx="35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4643438" y="357187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5214942" y="357187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5786446" y="357187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6357950" y="3571876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7000892" y="3571876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2928926" y="414338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3428992" y="414338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4071934" y="4143380"/>
            <a:ext cx="35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4643438" y="414338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5214942" y="414338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5786446" y="414338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1714480" y="471488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2285984" y="471488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2857488" y="471488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3428992" y="471488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4071934" y="4714884"/>
            <a:ext cx="35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4643438" y="471488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1142976" y="528638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1714480" y="528638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2285984" y="52863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2857488" y="52863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3428992" y="5286388"/>
            <a:ext cx="42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4071934" y="5286388"/>
            <a:ext cx="35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4643438" y="528638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5214942" y="528638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89" name="Picture 165" descr="http://animashky.ru/flist/obludi/38/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14480" y="142852"/>
            <a:ext cx="1539022" cy="1444796"/>
          </a:xfrm>
          <a:prstGeom prst="rect">
            <a:avLst/>
          </a:prstGeom>
          <a:noFill/>
        </p:spPr>
      </p:pic>
      <p:pic>
        <p:nvPicPr>
          <p:cNvPr id="1191" name="Picture 167" descr="http://animashky.ru/flist/obludi/25/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43636" y="5286388"/>
            <a:ext cx="2000264" cy="1280170"/>
          </a:xfrm>
          <a:prstGeom prst="rect">
            <a:avLst/>
          </a:prstGeom>
          <a:noFill/>
        </p:spPr>
      </p:pic>
      <p:pic>
        <p:nvPicPr>
          <p:cNvPr id="1193" name="Picture 169" descr="http://animashky.ru/flist/obludi/15/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285727"/>
            <a:ext cx="857256" cy="1836977"/>
          </a:xfrm>
          <a:prstGeom prst="rect">
            <a:avLst/>
          </a:prstGeom>
          <a:noFill/>
        </p:spPr>
      </p:pic>
      <p:pic>
        <p:nvPicPr>
          <p:cNvPr id="1195" name="Picture 171" descr="http://animashky.ru/flist/obludi/2/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3143248"/>
            <a:ext cx="1219200" cy="1143001"/>
          </a:xfrm>
          <a:prstGeom prst="rect">
            <a:avLst/>
          </a:prstGeom>
          <a:noFill/>
        </p:spPr>
      </p:pic>
      <p:pic>
        <p:nvPicPr>
          <p:cNvPr id="1197" name="Picture 173" descr="http://animashky.ru/flist/obludi/43/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0" y="4857760"/>
            <a:ext cx="954208" cy="1571636"/>
          </a:xfrm>
          <a:prstGeom prst="rect">
            <a:avLst/>
          </a:prstGeom>
          <a:noFill/>
        </p:spPr>
      </p:pic>
      <p:pic>
        <p:nvPicPr>
          <p:cNvPr id="1199" name="Picture 175" descr="http://animashky.ru/flist/obludi/21/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2786058"/>
            <a:ext cx="1524000" cy="1847851"/>
          </a:xfrm>
          <a:prstGeom prst="rect">
            <a:avLst/>
          </a:prstGeom>
          <a:noFill/>
        </p:spPr>
      </p:pic>
      <p:pic>
        <p:nvPicPr>
          <p:cNvPr id="1201" name="Picture 177" descr="http://animashky.ru/flist/obludi/1/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0" y="1214422"/>
            <a:ext cx="196927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3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0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1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4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5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8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9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2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6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7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0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4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5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8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9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2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3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6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235" grpId="0"/>
      <p:bldP spid="236" grpId="0"/>
      <p:bldP spid="237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6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  <p:bldP spid="281" grpId="0"/>
      <p:bldP spid="282" grpId="0"/>
      <p:bldP spid="283" grpId="0"/>
      <p:bldP spid="284" grpId="0"/>
      <p:bldP spid="285" grpId="0"/>
      <p:bldP spid="286" grpId="0"/>
      <p:bldP spid="287" grpId="0"/>
      <p:bldP spid="288" grpId="0"/>
      <p:bldP spid="289" grpId="0"/>
      <p:bldP spid="290" grpId="0"/>
      <p:bldP spid="291" grpId="0"/>
      <p:bldP spid="292" grpId="0"/>
      <p:bldP spid="2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785926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Какая профессия самая важная?</a:t>
            </a:r>
            <a:endParaRPr lang="ru-RU" sz="4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ravmir.ru/wp-content/uploads/2011/12/vybor_professii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643182"/>
            <a:ext cx="5357850" cy="3818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143372" y="0"/>
            <a:ext cx="7553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71612"/>
            <a:ext cx="8358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Профессии бывают распространённые и редкие.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85728"/>
            <a:ext cx="885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Профессия – основное занятие человека, его трудовая деятельность.</a:t>
            </a:r>
            <a:endParaRPr lang="ru-RU" sz="4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928934"/>
            <a:ext cx="8358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Все профессии нужны, все профессии важны.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785926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Какие качества необходимы для любой профессии?</a:t>
            </a:r>
            <a:endParaRPr lang="ru-RU" sz="4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0"/>
            <a:ext cx="7553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714752"/>
            <a:ext cx="59033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ОТВЕТСТВЕННОСТЬ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ТРУДОЛЮБИЕ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71612"/>
            <a:ext cx="8358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Профессии бывают распространённые и редкие.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85728"/>
            <a:ext cx="885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Профессия – основное занятие человека, его трудовая деятельность.</a:t>
            </a:r>
            <a:endParaRPr lang="ru-RU" sz="4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000372"/>
            <a:ext cx="8358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Все профессии нужны, все профессии важны.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429132"/>
            <a:ext cx="8358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Ответственность и трудолюбие основа успеха любой профессии.</a:t>
            </a:r>
            <a:endParaRPr lang="ru-RU" sz="40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im4-tub-ru.yandex.net/i?id=5932805-6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09995" cy="2857496"/>
          </a:xfrm>
          <a:prstGeom prst="rect">
            <a:avLst/>
          </a:prstGeom>
          <a:noFill/>
        </p:spPr>
      </p:pic>
      <p:pic>
        <p:nvPicPr>
          <p:cNvPr id="35854" name="Picture 14" descr="http://www.media.nakanune.ru/images/pictures/image_big_4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8224" y="2214554"/>
            <a:ext cx="3215776" cy="2154571"/>
          </a:xfrm>
          <a:prstGeom prst="rect">
            <a:avLst/>
          </a:prstGeom>
          <a:noFill/>
        </p:spPr>
      </p:pic>
      <p:pic>
        <p:nvPicPr>
          <p:cNvPr id="35852" name="Picture 12" descr="http://ekat.steklodom.com/netcat_files/567/950/h_5aec050506230206763563baf9c39b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643206" cy="2283200"/>
          </a:xfrm>
          <a:prstGeom prst="rect">
            <a:avLst/>
          </a:prstGeom>
          <a:noFill/>
        </p:spPr>
      </p:pic>
      <p:pic>
        <p:nvPicPr>
          <p:cNvPr id="35842" name="Picture 2" descr="http://www.automarketolog.ru/upload/iblock/869/haiapy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1428736"/>
            <a:ext cx="3810000" cy="3905251"/>
          </a:xfrm>
          <a:prstGeom prst="rect">
            <a:avLst/>
          </a:prstGeom>
          <a:noFill/>
        </p:spPr>
      </p:pic>
      <p:pic>
        <p:nvPicPr>
          <p:cNvPr id="35846" name="Picture 6" descr="http://primamedia.ru/files/132423.jpg"/>
          <p:cNvPicPr>
            <a:picLocks noChangeAspect="1" noChangeArrowheads="1"/>
          </p:cNvPicPr>
          <p:nvPr/>
        </p:nvPicPr>
        <p:blipFill>
          <a:blip r:embed="rId6" cstate="print"/>
          <a:srcRect l="2344" t="1546" r="3906" b="2577"/>
          <a:stretch>
            <a:fillRect/>
          </a:stretch>
        </p:blipFill>
        <p:spPr bwMode="auto">
          <a:xfrm>
            <a:off x="5549086" y="4071942"/>
            <a:ext cx="3594914" cy="2786058"/>
          </a:xfrm>
          <a:prstGeom prst="rect">
            <a:avLst/>
          </a:prstGeom>
          <a:noFill/>
        </p:spPr>
      </p:pic>
      <p:pic>
        <p:nvPicPr>
          <p:cNvPr id="35848" name="Picture 8" descr="http://neane.ru/rus/7/write/0093/0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1"/>
            <a:ext cx="3071801" cy="2206577"/>
          </a:xfrm>
          <a:prstGeom prst="rect">
            <a:avLst/>
          </a:prstGeom>
          <a:noFill/>
        </p:spPr>
      </p:pic>
      <p:pic>
        <p:nvPicPr>
          <p:cNvPr id="35850" name="Picture 10" descr="http://www.mdom.biz/_ph/88/2/2965184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857496"/>
            <a:ext cx="2786050" cy="3806079"/>
          </a:xfrm>
          <a:prstGeom prst="rect">
            <a:avLst/>
          </a:prstGeom>
          <a:noFill/>
        </p:spPr>
      </p:pic>
      <p:pic>
        <p:nvPicPr>
          <p:cNvPr id="35856" name="Picture 16" descr="http://static.eva.ru/eva/320000-330000/326054/channel/136427569576857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5003265"/>
            <a:ext cx="2786082" cy="1854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785926"/>
            <a:ext cx="81124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Что обозначает слово профессия?</a:t>
            </a:r>
            <a:endParaRPr lang="ru-RU" sz="4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429000"/>
            <a:ext cx="8929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Профессия – основное занятие человека, его трудовая деятельность.</a:t>
            </a:r>
            <a:endParaRPr lang="ru-RU" sz="4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16" descr="http://www.belarus.by/relimages/000873_952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643182"/>
            <a:ext cx="2357454" cy="1570654"/>
          </a:xfrm>
          <a:prstGeom prst="rect">
            <a:avLst/>
          </a:prstGeom>
          <a:noFill/>
        </p:spPr>
      </p:pic>
      <p:pic>
        <p:nvPicPr>
          <p:cNvPr id="15374" name="Picture 14" descr="http://static.ssdd.ru/img/1be2c814c8ee024c6e098658bf4bfd77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14290"/>
            <a:ext cx="2357454" cy="1576548"/>
          </a:xfrm>
          <a:prstGeom prst="rect">
            <a:avLst/>
          </a:prstGeom>
          <a:noFill/>
        </p:spPr>
      </p:pic>
      <p:pic>
        <p:nvPicPr>
          <p:cNvPr id="15362" name="Picture 2" descr="http://vehiculedepinpon.free.fr/j02895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673686" cy="4000528"/>
          </a:xfrm>
          <a:prstGeom prst="rect">
            <a:avLst/>
          </a:prstGeom>
          <a:noFill/>
        </p:spPr>
      </p:pic>
      <p:pic>
        <p:nvPicPr>
          <p:cNvPr id="15364" name="Picture 4" descr="http://im8-tub-ru.yandex.net/i?id=342534645-3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14290"/>
            <a:ext cx="3767164" cy="2500330"/>
          </a:xfrm>
          <a:prstGeom prst="rect">
            <a:avLst/>
          </a:prstGeom>
          <a:noFill/>
        </p:spPr>
      </p:pic>
      <p:pic>
        <p:nvPicPr>
          <p:cNvPr id="15372" name="Picture 12" descr="http://www.snob.ru/i/indoc/user_10524/0ed6d739b5ce9b1815746fe0f9d4d8a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1643050"/>
            <a:ext cx="4786346" cy="3716897"/>
          </a:xfrm>
          <a:prstGeom prst="rect">
            <a:avLst/>
          </a:prstGeom>
          <a:noFill/>
        </p:spPr>
      </p:pic>
      <p:pic>
        <p:nvPicPr>
          <p:cNvPr id="15370" name="Picture 10" descr="http://media.oregonlive.com/education_impact/photo/newteacherjpg-ef7f385f7efb4ec4_lar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643314"/>
            <a:ext cx="3071834" cy="3071835"/>
          </a:xfrm>
          <a:prstGeom prst="rect">
            <a:avLst/>
          </a:prstGeom>
          <a:noFill/>
        </p:spPr>
      </p:pic>
      <p:pic>
        <p:nvPicPr>
          <p:cNvPr id="15368" name="Picture 8" descr="http://im2-tub-ru.yandex.net/i?id=73236770-14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4071942"/>
            <a:ext cx="3286149" cy="2621928"/>
          </a:xfrm>
          <a:prstGeom prst="rect">
            <a:avLst/>
          </a:prstGeom>
          <a:noFill/>
        </p:spPr>
      </p:pic>
      <p:pic>
        <p:nvPicPr>
          <p:cNvPr id="15378" name="Picture 18" descr="http://www.media.nakanune.ru/images/pictures/275x/image_3999.jpg"/>
          <p:cNvPicPr>
            <a:picLocks noChangeAspect="1" noChangeArrowheads="1"/>
          </p:cNvPicPr>
          <p:nvPr/>
        </p:nvPicPr>
        <p:blipFill>
          <a:blip r:embed="rId9" cstate="print"/>
          <a:srcRect t="28659"/>
          <a:stretch>
            <a:fillRect/>
          </a:stretch>
        </p:blipFill>
        <p:spPr bwMode="auto">
          <a:xfrm>
            <a:off x="3214678" y="4071942"/>
            <a:ext cx="261937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28662" y="428604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928662" y="1571612"/>
            <a:ext cx="914400" cy="914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28662" y="2714620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28662" y="3857628"/>
            <a:ext cx="914400" cy="914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28662" y="5000636"/>
            <a:ext cx="914400" cy="914400"/>
          </a:xfrm>
          <a:prstGeom prst="ellipse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00232" y="571480"/>
            <a:ext cx="5130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- ПРИРОДА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1714488"/>
            <a:ext cx="5157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- ЧЕЛОВЕК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2857496"/>
            <a:ext cx="6074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- ТВОРЧЕСТВО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4000504"/>
            <a:ext cx="4482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- ЗАКОН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5143512"/>
            <a:ext cx="5199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- ТЕХНИКА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D:\моя\КАРТИНКИ\images\page\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786322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2844" y="428604"/>
            <a:ext cx="90011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РАБОТЫ В ГРУППЕ.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Каждый член группы заслушивает, чтобы его выслушали не перебивая!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Следует говорить так, чтобы тебя понимали.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Говорить нужно по твоему вопросу, избегая лишнего!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Если что-то не вполне ясно, то спроси ещё раз!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Если тебе не понравилось сказанное другим, то предложи что-то своё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Подготовив выступление, определите выступающего от группы.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1785926"/>
            <a:ext cx="6355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Какие бывают профессии?</a:t>
            </a:r>
            <a:endParaRPr lang="ru-RU" sz="40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ww.fisnyak.ru/_nw/38/11453658.jpg"/>
          <p:cNvPicPr>
            <a:picLocks noChangeAspect="1" noChangeArrowheads="1"/>
          </p:cNvPicPr>
          <p:nvPr/>
        </p:nvPicPr>
        <p:blipFill>
          <a:blip r:embed="rId3" cstate="print"/>
          <a:srcRect b="1551"/>
          <a:stretch>
            <a:fillRect/>
          </a:stretch>
        </p:blipFill>
        <p:spPr bwMode="auto">
          <a:xfrm>
            <a:off x="2285984" y="2857496"/>
            <a:ext cx="4773615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28662" y="428604"/>
            <a:ext cx="914400" cy="914400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928662" y="1571612"/>
            <a:ext cx="914400" cy="914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28662" y="2714620"/>
            <a:ext cx="914400" cy="914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928662" y="3857628"/>
            <a:ext cx="914400" cy="9144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928662" y="5000636"/>
            <a:ext cx="914400" cy="914400"/>
          </a:xfrm>
          <a:prstGeom prst="ellipse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2000232" y="571480"/>
            <a:ext cx="5130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- ПРИРОДА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2071670" y="1714488"/>
            <a:ext cx="5157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- ЧЕЛОВЕК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2143108" y="2857496"/>
            <a:ext cx="6074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- ТВОРЧЕСТВО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2285984" y="4000504"/>
            <a:ext cx="4134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- ЗНАК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2285984" y="5143512"/>
            <a:ext cx="5199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- ТЕХНИКА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8860" y="1285860"/>
            <a:ext cx="56436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ФЕРМЕР 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ЭКОЛОГ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ВЕТЕРИНАР 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ГЕОЛОГ  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ЛЕСНИЧИЙ</a:t>
            </a:r>
          </a:p>
          <a:p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ДРЕССИРОВЩИК</a:t>
            </a:r>
          </a:p>
          <a:p>
            <a:endParaRPr lang="ru-RU" sz="4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323</Words>
  <Application>Microsoft Office PowerPoint</Application>
  <PresentationFormat>Экран (4:3)</PresentationFormat>
  <Paragraphs>140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41</cp:revision>
  <dcterms:modified xsi:type="dcterms:W3CDTF">2012-12-13T15:56:12Z</dcterms:modified>
</cp:coreProperties>
</file>