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</a:t>
            </a:r>
            <a:r>
              <a:rPr lang="ru-RU" sz="6600" b="1" dirty="0" smtClean="0"/>
              <a:t>Морская прогулка</a:t>
            </a:r>
            <a:endParaRPr lang="ru-RU" sz="6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3286124"/>
            <a:ext cx="254000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b="1" dirty="0" smtClean="0"/>
              <a:t>ЮНГА</a:t>
            </a:r>
            <a:endParaRPr lang="ru-RU" sz="7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Подросток на судне, обучающийся морскому делу и готовящийся стать моряком.</a:t>
            </a:r>
          </a:p>
          <a:p>
            <a:r>
              <a:rPr lang="ru-RU" sz="4400" dirty="0" smtClean="0"/>
              <a:t>мальчишка корабельный, ученик матросов на больших кораблях судах.</a:t>
            </a:r>
            <a:endParaRPr lang="ru-RU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юнг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428604"/>
            <a:ext cx="8286808" cy="621510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из цифр.jpg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0" y="349115"/>
            <a:ext cx="9146950" cy="558021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9000" r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78978978987.jpg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5659438" cy="6650038"/>
          </a:xfrm>
        </p:spPr>
      </p:pic>
      <p:sp>
        <p:nvSpPr>
          <p:cNvPr id="3074" name="AutoShape 2" descr="data:image/jpeg;base64,/9j/4AAQSkZJRgABAQAAAQABAAD/2wCEAAkGBxQTEhUREhQWFBUXGRoZGBgYGBgXGRYaHBcXFhoZGRYaHCghGyYlGx8YITElJSo3Li4uFyAzODMsNygtLiwBCgoKDg0OGxAQGywlHyYuODA0LywtLDQ1LywsLy8rLzIsLCwsLDUsNTAsLCwtLy8vLCwsLywtLywsNC8sNCwsLP/AABEIATMApAMBIgACEQEDEQH/xAAcAAEAAwEAAwEAAAAAAAAAAAAABQYHBAIDCAH/xABLEAACAQMCAwUGAgUGCwkBAAABAgMABBESIQUGMQcTIkFRFDJhcYGRI0IzUmJyoSRDgpKxwRVEY3ODk6KjstHwJTVTVGR0s7TCFv/EABoBAQADAQEBAAAAAAAAAAAAAAADBAUCAQb/xAAvEQACAgEDAgMGBwEBAAAAAAAAAQIDEQQSITFRQWHwE3GRscHRIiMygaHh8VJC/9oADAMBAAIRAxEAPwDcahuY+YVte6QRvNNMxWKJNIZyBliWchVUbZJPmKmaqnPfCJpDb3dquua2djoyFMkbgB1UttqBVGGcZ0Y865m2otx6nsUm+Tt4JzH30j28sD21yi6zDIUbWhONcciEq66sKT1BO4GRWYKdXDZOJrcTpxFMytIrux194FNu8BJXQpOkIVwuPTObBZcz99xC1llRoTEZLSVHUo8ck6xSQsyn8r92VG+MlSCc1wdp1ktvcXLKqql7Yz68DGZrdWfUfUlXX+pUDnKUVNcYfK/j+ySMUm4vt/Zq9q7FFLjSxUFh6HG4+hqG41zZDBILdQ9xcsMiCEB5MbeJySFjG43cj4Zri5w5iaCxSSLHf3GiOInojOhdpG8gEQO5J28O/WqryBa2ckLS210jGNtc5OoPnOppJXfDEnDHURjY+m3t97rXCyxXBS5k8F05X47NcS3MNxAsDwGPwrJ3hxJGJBqOkDI6bbZB9Mmw1VeQ1Mq3F+QV9sl7yMHIPcIixQkg9NSqX/0gq1VPHOOSIUpSvQKUpQClKUApSlAKUpQClKUApSlAQfH+ZUt2WBEa4uXGpLePGsrnGtyxCxpnbWxA64ydqjvbOLL+L3VlMvXuY5JEkX4CdgUc9OqqKqMVy9leTx3w/FuJDIs/5LpOkaqx6GNcL3RO3UZDZq4Lwh5PxDMCuAVEeDqOM++dgM7bDyznfAz7dXONjio/EsKmOxScinc6XFvdargd5bXCR6LuCQGObuA2pbiNekhgkAlVkJyqsM7gVC8y85Ne3NlZzIttgCRpXDNrdopY37oJnVG4J0nbV4TnHXouuLXTKycSt7dFjbUokdZdODszK5kC7ejjPTBBrh4Xwpp72S4H4ks5VYyxOyiMaiSRkdGJ+CjHXB5nquGseHfx9fIlr0zeJN8fQtFhwoTG3S6vGuYoUKIrW6xRkNH3WWKv3m67ZJxuc7GoN+S7u8un7m0t+HRwv3TBCVS4TKsytoTM6sAnUKoBx4iDi7pydpUD2nDnYBgArH0C6s/xPyr08T409vY7JK7wygXMcRPfCIuSzRkYOCCviGNid16jnT2WSeZePRnF0asflssXB+MP3vslzCIJgmuPQ2uGZFIVjG5VSCpK6lZQRqXGRvU7WQ9m3Fp72eJX70rb3E8ytLkyJbvE8UUcrE5JZ3JGeohbyArXq00VRSlK9ApSlAKUpQClKUApSlAKUpQClKUBy8T4bFcRmGeNJY26q6hh8Dg9CPI9RVMuOzgpkWV7PbqfyP8Ajoo9FyVf7uavtK5lCMliSydRnKPRmV8V5JWyNtdyTyXJW4jSTWEWNY5tVuWWNV2IaRDqJJ2rw4Fcrb3aGTAA1RufJDupY+niA38gSelXznXhpuLC5gXdmibR/nFGqM58sOFP0rKOM36l47nIVJ445SCRt3iBycfB9YPwyfKs3W1JOLivIvaSe/dGT6nN2o8WWK5vY7q2M5mjjFlKxwkK6MMyNvjD+LYZJGDtpNW3kkvPFFJcAmTu49RcZbUsaJls+Z0knz33qFMa92MMSAQQmdgfXHT64qe5b4vH3XeA6UUamOl2IGQvuAaidRAIxkb1TnY5wUIr19CVab2ScmySsJBYXunAW1vpNugWC80gFf3ZlGR+0pH5qvFVHmSW0ljS0upliN2CkW/vsulleN/dBVijKT1JA3zio625vvbdYYruykYrLHbS3OtESRmcRpLEnvPqBViMAAkjIxitjTTnKtOawzNmknwX+lKVYOBSlKAUpSgFKUoBSlKAUpSgFKUoBSlKAV8581WC26OioMwzTw4AAYhZRPG2QNQPdSRKG3xoA66a+jKxztRsiLm5RFZnnjgniwM+ONjbT4PRfwTESTtgY8zUN6zHPYkqliRX+A27SIAHZSpKsF06SRjoCpKbEeFTgeW2Cezh7iK7Fmx0Q3qMqMTtHcABCM5zu/dSfvP6mu3lzhncQqmckDGf1j1Y/U9PQCvRzFbrJFIM+4DJkb6QFKykD1WM96P2rdPSseuaduPD1g174P2WfFL/AEWfFLeK1i4fxiLvbdcjWSzSQSAtqACeLSN18JyvTBXZbZzTx7h8/DzFbcQt0eIJJAXmDNrhKyRhg5LtkqAc5O/nVU5rsp7mOJJLC7abRiUoiukkndGPvorhWZcHqQwGdiCCCH1bli2Y28MtzbxxXJRe9ChSQ3n4h69cZ2zjJxW5BtrkxDs4HxD2i3huNJTvY0k0nYrqUNg/LNd1KV0BSlKAUpSgFKUoBSlKAUpSgFKUoBSlKAVS+0C3xNYz7gGV7V8fq3MRRc/KVYvrV0qt9oto0nDrnRnXGnfJgZOuFhOuB8SmPrXM47otdz1PDyUyZj3eeh0/Y4rM+PXThw4dkkDSLGFLL0Zk+RyACeoAzn9IoF75l5iigHeE5SXEiADUSkiiUbDyCt1/vrjh4BBdjX1VwpOGYBxjY7fDbPXAwdqwaX7J7pLg3LMWQwmXPsS5hN1w5Y23e2Pc5yMsgUGNiAdvDhfmh3rQazrgqizuLZhhYpALNwNlGS0tq2PLD99F85VHpWi1uU2qyCkjFsg4ScWKUpUhwKUpQClKUApSlAKUpQClKUApSlAKUpQCvF0BBBGQRgj1BrypQGDTctpcQxRSMddq01qxBALCGUqFbIOcxGE/2bGrJwOwWBVjQAAAAAdAB/11r95gYW97ehiAp7i7X4CRGtpfnmSOP6t8qg7PmYd8Y223A/LsT0Vse6x8gevTOdqwtVCe+UV06/E2NK4utPx6Ho5x49KJhahgsUgiDHHiDySuI3VvIxtGsgA3Ok+WSNf5Q42t7ZwXS4/EQFgNwrjwuoPwcMPpVIXgdvcsskiK+OmQduu2xGerdemo+tTnK0ogvJrbAWO4X2mIAAKsi6YrlFHlv3UmP8qxq3oLotezS5KerraluLnSlK0imKUpQClKUApSlAKUpQClKUApSlAKUpQClKUBnXahw7NxZz7KWE9vqO+l2iM0JxkBsPGcA7ZYHqKxSbJDSgsBjGATpZN33DY1avE+WGSAzkAugH0H2p2uvh0smgOYGjuArDIIidXcEEb5j1j61inM6RLM2gusbM3idHUL4i22sblsBt9joiUeEHFO9Ymn3+ha07zFos/I3Hw7mNGaRBjDkHcElQCT1III1fmA9Qat/MbFI0vEGXtXFwAMZZFUpcIM/rQFj80FUXkHh/drq06AegO5A8RGSd/eZiPPGM4OatvGuZVtkB0h28kOwY46E4OxyF2BJLqACTWXu2ahOHf/AEvWQcq/xdv8NMgmV1V0IZWAZSOhBGQR9K86oHZPxxHiNmGyI17238QYtbOThc5OTC+qFv3F9av9fQGOKUpQClKUApSlAKUpQClKUApSlAKUpQClKUB6L+0WWKSFxlJEZGHqrAqR9jWP8vprgjWUeNE7phno0LNbtv8AHQD9a2esjuo+44hew9F70Tr8RcRgtj5SpJ9/jVLXwzVnsW9FLFuO50RoF2G1QvMHAmndXwrBdQ0sSupWKFgHAOkkLpO3iBIyMk1IRcSRmKgjIODuNiRkAgdMjfepS0fBrEjKUHlGvOKlHDKJyzwTiEN0Z4IGV4A0w1mPE65Ie2UxhtRdTqHkrA4Vcit44LxWK6gjuYG1RyLqU/wIPoQcgjyIIqDs2AwwwD61GpOOHXXeg/yC8kGv9W0um21Z/Kkp6k7B8HYNWxotV7T8Mupi317XldC90pStArilKUApSlAKUpQClKUApSlAKUpQClKUArKO12F4rq3niBLTwvAcEDBR1lUjVtq0GbGfStXqj9sFtmwE+Mm2mim2Gcrq7txjzGh2z8q4sjug0d1y2yTMOuLsRvGyS6WZgQxBK6Wc947ZOe6Zmwo6nSGznc6Hy9xIyZRhh0OlhnODgNsfMFSCD6HfB2Gb8VtGmlkXGlpXGF8QZ8AhQARkIqr1xjfVjdQujctcLEESKN8DGT1Pqx+Z+wrH1O3Yu5r0bm32PLm3mEwqiK5RnJAI05AVdTEFlZVAOnUSDhdWATioLgHMDw3clteF7mGeNhcRsGbCDUzMBk6WjUglUAGNa5Z0Uno5rtZQ3exxiRgMA4JaPxaxIigHVg9Rg4IRsNpxUNwjgkl1LGIJHVVOWnIIK6W6Kp952YZwc6AF1eMsT7p3GEd3r18yHUQcpbTYuA8QeykSxu5O8hc4sronaQHdbeZuglA91ukgG3iBFXKq/YcNha0WxmRXhCLGEbxDQoAUEnzGBg9cgeYzVTvOa5uFXBs5nW7iWJJI9WtbnQzyroDYZJtOgDLlGOoDLGtOi+NscxM2cXF4ZplKq/K3PtnfHTE5jl2PczARykFQwKrk6hg9VJ/iKtFTnIpSlAKUpQClKUApSlAKUpQClKUAql9sk5Tg12y9Ssa/R5o0b+BNXSqN22/9y3f+h/8AsQ0BAx2ilRnf6+lfouFzjI/6+PSovmTjXs8QUDU7ZCqOrH+4DIz8wOpGaRFxZ9WZ2ETHxK4JIUZVAGjGzJrJGTjocE7NXzldEprJvytjF4ZqmkHYjNdlkoU5H/Oq3y/xTvBpYYYbEZyPUFW/MpHQ/Q4IIE/G1Qyi08M9lyiw2tzUVzNwfv0JVYzJoZUaRO9VAx3/AAydJ2yAWBA1MMEMwaM4hzDHbgFz8MAMxJ6kKqgk4G5wNqmOF8ZSVFdWBDDIIOQR8DXsXOD3R4KkqvLJSOCdljyyGW7uYwrkd7EkWrWASdriQ6lLHct7xzuSfFV+bgN5bb2F1rj/APL3eqVcbbR3APeptnGrWN66xcVVOcOd2ssBBqdgxVdQUHSUDEkg9NQPToGJIAJrQp19kmotZfkVXp1y1wiwxc8pEwj4hDJYOdg0njt2O/u3KeDyz49J+FWqGVXUMjBlIyCCCCPUEdaw/gXazLNIPbO5Nt0dUjI1gq2okyE50eE4wuoB8Z04N6g5Th3m4XcSWLncpHh7dicbtbN4OmN0x1rRV6ztlwyu4PGfAvNKz+x5+eCaW14nGE7lo1a6iD9x+IMxmRW8UQPu6t1LBtxir8jggMCCCMgjcEHoQanODypSlAKUpQClKUApSlAKpXbNHq4Ndj4Rn7TRt/dV1qsdp0WrhV6P8i5/qjV/dQGY81cLZilwil8KVZAcMVJz+Gc4BPuk9dLHBBAzR72XVq8s4yxBjBwCBsRlUVQyqOoALe8yCtP/AMOwKiROykkDPXAJVdi2MKdxsTnxD1ryktI3G2ev8Rv0OfOvn67nWsSRuOtT6MqHZ9wqZBrkJCnGhCANKglskeRJJOPLJ9TV3vbnQhb+PpsST9q/IkCjApcR6lI+3zqGyz2k9zJYQUIqKM5ubhpmMpdoyynSRn8NGOlTlfFjyUJvK5P5AK8v8MSwl5CDGwOWYFcMSxOmSIDS7LHgkL4hgAyA7V2PwoxvoAYAMSsgyxRSMbKASHC4jVjsqAEYOQY+0sJJ5iuh40UaAdJURjOcR6hlmHr5uS591Ab6cGvIqyjJPzNK5b4u0qZJVhvhkJZWwdOVJ3wd9j6bEjBNc594J7VIgPehdMgLRjUQS0TKGTIyDgn5oKsfC7VYYwigKAAAPIADAFea8Xh16CVLbbErqwc48JOd8H7VQjNwnugTSrTWGZvacuzuotYrZoUOfHKFwgOxdj+d3H6oOlfAManatY5VgNlBFDJIXZFVA2AucZ0jST6YAGfKuu00nDAD54qidqNycxhgSiln0gHW7gqqLG+MIcaiW6gHw74qR2Tvko9PuV3GMEyz9pMkqRDidmAzQjRdQsupJ7Ykkq6kHIUljnyDuc7VxcnczRWyxSwuW4XO2gBjluGzn+ZkPlGxOxOwyN8HJ4uyhLhFnEysYpCpVJAdwyEyLht8e71zvkZbcmCh4evDLm5gK95ZsB38Z/nLKZisdwN9WqGUmNj190gdTWrRfnMc5a/lFGyrHPgz6ApVV5AuWEctlJJ3rWrKiyHrLA8ayQyH46SUz5mM/GrVVxPPJAKUpXoFKUoBSlKAVBc+DPDL7/2s/wD8L1O1F80cOa4s7i3jYK0sUkYJ3ALIV3++PrQHznLZmUiHSyxIq5bSwLNpCjSp97roB/MXwM5dzYuAXzJC8j40KW06SWAVQNWCB4gHD4wOmMbYqS4PwuCS1DPEUkQFJVUuhWVA0cuyEYbJfcDJ1n1rrt4ojbgQ406QUx00geHH0rBttT/C10ZtUQw92ep0Ws+tdVe6oXl18AxfqEr9F937oVNTNVZLDwWj8ZAeoB+lI4lG4GDUPx24IaNR+ZgP4M5/gpH1qO4hx51ykeDp2YltIGBvv1ONs9AMgZztXUa5S6Hjkl1LZJkqQOpBrO+M8qzyzuQwGpsq2SpjHh1eADLthVAOcYB6eHE1wPi8oKi4ABkyV0hwMDfSQ+4YDxfEZ/VNSnGr5oyjj3MrqO+ytldQ+TFSfhmpK3OqWERzjGyPPQsvCQVQBjk/Hr0HX+2vdc38KKZHYKB1YnSo+JY7VwQXOU1fA/cVm3OV86Ay6QVEraSzHCsFVMacg9F2C9dT5IXUGjqq9pLBHa9icjT7Lmu3MixLlWfITVHKgk07kJI6BWx8DXjzfZZQXiJ3htwzsnlNbONF1CR0OUOoZ6FduprGuCxzpJEjSaWuGCmIDCxZAaOQoowrqQkgAHhCrqIDitkXmfuuGy3hXcQeFMZ/Fk0okeB1/EOD8jVqFPsbo7HkqTe+ttoi+zy+EF7FCHMkbLJaq+3iWP8Aldkx+dtI4+mPKtdrDOZuENwwWeP0i20Ug3ODc2Td64z+1DJInyUDetts7lZY0lQ6kdQ6keasAwP2NbFfGY9vk/WP2KUvBnupSlSHApSlAKUpQClKUBmfG7YW3E5F/m7xO/XoMSxhY5gPmndv881XOZrf2PVcRsFQkF0OQrFmC6lwDobJ3wMNk538Q0DtPsGez9pjGZbRxcLjqyrkSp9Yi/1Aqkcz2ntloBGQQQjKT7pAZZFzsdiPPB+R6Vj6utQuUn0l1NPSzcq2l1XpEDwfjCNIZFyq6csGwMFdidQJBBUjBBx4DVms75JBlT1+ufkaosPCZI0aabClShCqdQVUZyXLHGo4dm38xk9dvVZXxSdQh8TNiRR55yNRzvqBGMnfYht86Yp0xllxLcbWsb0XLjyDSkhIASeLJOwAaG7Xr88VSridYSU3Yp0397JyjjYknxYLHOGyEBLEi5cyEHh1xJIuoIbVypHvBbjSdvirfxqO49ynFw+79lZFktplL27uqlhpyZIWfG+nOoH0bzNSUQzU59vD17yCyz8519/H9l9imW9xI0n4al2IGVDEaTkFJC24GCB1JyCcls5fSJbbvLcrINiCCB+qww2PuftUTw2ztzk27gajklHyCfU7sM/MVG8a4vJbOyg6sKpywHVjIMeBRgYQ7k/Q1xY/aySisYJoJVRbk85LXyzdF4tLnxDKt+8pMbn6kZ+tQ/HOESZZlRJPF3i6yQY5NAQsg0MrZABCsMBhnfy9HIvFhM8rDO7gkYxjVGoIA1HbUpPXzNXOWUAZbcenrUM26rGdrFkEZcnK13KBgBDsSZXyWJwzkquonJLDBPQMTkvWg8v8KaSax4cz94I2a+uHxp1BJHEKYG28rMdPooNcf/8AXQd6lujrqlYImASMs2geMDT1677VdOzK21ve3vlJN3EW+R3NsO6Uj01NrJ+NaGmdlk8zWEufoZ2pUIRxF8vzP3thgHsKXJ/xWeKU4GcoW7p1+RVzn5V7+ya7LWHcEljayyW2T1KxtmP/AHbJVi5i4Wt1az2zdJY2TPoSpAb6HB+lZ72HcS7wXcZ2YGF3GMYcxdzIMfvxE/0hV/H48+Xr6lL/AM+vXY1OlKV2cilKUApSlAKUpQH46gggjIOxB8xWD3N3LYNPYhNfcSaE8ZDtE+ZIcLp8RCHT16ofQmt5rK+2LhOmW3vVyA/8mlO+N8vCxA+PeITt+kAyNjVfU1qcOV05J9PNwnx4lag4l7TC6/mXWGzvjCtnHXKnGQehqD5L4X3wW5JXLbgKMYIBjyc+g8IA2GSfPaR5aj13IVBhWVomO2CzkKgz+YjMmSPNj0zXFyOe5QICSHjWZM9RqLQyLj9maN/uKzduK57fL4M01PNsVLt/JceKqHtL2Eb/AMklbHxTS6/2Gp3niw9u4Glwn6SOGK6iPnlYw7DHnlC4x6kelZil6WuGZsagzRxKTgggtHrJG+GY4I/OG04OwrY+y6QvwuCOVcNGHgdTg47qR4sHy6KPvVvQw2xcWUda82ZRh/DgfaIpEBIfOfLKMhbIyM4Hgz5Z0jLNqJmebLJJhDEAvezyRwoxGdDysFJH0yceuK9/D+FJbyTw48UMrxaj7zIrao8n/NspqsQ3l2k8NzcRuY4LiOd1C+4scmcITs3hJ6bYAJPXEEY5u6428e8tylijhZ3c+4uh4RFa8VuoLdQkaLaqAPUQHJPqTsSfMsT5108yxs1vIqe8VcL5blGA38t65OYXNpfPeO/e2t6yywXOfB7mBC7flwvu5/KPUHHBJzvAJWhc4AOksVOjOcY1Z/jjHn0rjVV2O9ySOtNZBUpNlKGtZWlSNpWh8UmqLSqxAaSndvsq6GwB72+Rp0+L6R7NeFtbcMtIX97u9bZ6hpGMpB3O4LY+lUJ+He0QTQRbNPDJGuTtr8MiAnyBK4z+1Vs5Y7SbGaFFlmS2nXTHJDMe7ZJMYKjVjIDAjPltnB2q7pLlYn5Gfq69k8F3rG+Ql9m5l4lbZwsqvIB8WeOZcfJXetkr5m7ReZng49Pc27nXEyIuk4HgSMOrfrAnWpHx+FXCsfTNKjeXeNRXlvHdQHKSLn4qfNW9CDkH5UoCSpSlAKUpQClKUAqH5u4KLyzntTsZEOk/quPFG30cKfpUxSgMI4LxIGASMO7kGxztokQ4YEHphxXHxBe7nYjIVJ9S9MdxfL3iqMeUdzGV+cldfapy+bW+7yMAQ3hZgW3EU388BkYXWuGyf29jjFRdkyG3bvwTFb/yaZxu6W07homz11wXKq+kZ2kx4tyc2NKrm454l9en2NGy/fCM8cxLDwywga7gYIpmLoVOldWVIJwTv4QNyOgFXjkC5An4laA5MV0ZB8FuEEuP6/eViIiu3dveSaFhGzAoNEsLDLE51ZD5cADB8O+CRW19nMPdzcURm1P7YZCcY8EkUckY69ACR9K90kHCxpvnHQj1k9+JJcH7zR2cQXUr3MUkttcvjVJGxKuVUIveRN4WAAGwxn1rPo0lhmezvUCzKMhl9yVOglj9R5EeXw6DdqzHtotvHw6fO6zvHj1EkeSc/wBAferGppjODfijjS3yhNLwZA8s3UlpMnDu6S6s7uYIYH37gtlnZAQQUwC5U9MZGMnNj4z2M2Mh7y3L2zgkhRiWHUfMxSZ+GwIH2GI7kG173iYcjK20DNn0eUiJP9hZfv8AGtar3TOUqk5HmqUY2tRMH5U4q+mRJwFeGRon07AOhHiXOCv/ADFWPj9lBepbq9vE8091FEZSiiQxIPaJTrAz+jRl2/X+dZ/2sBouJ3ygARFopCPIloAMkfFtXxzvtjUt/wCzK2Z5LFZBk2tkZTnqJLl9MeR6iCM/1/nVaOm235T4z0JLb1OpJrnuatXy92h8rPbcTuEJIE7PLE7e66OS75Y53Q5B+C56kA/UNV7nrlmO/tXidcyKC8LDAZJADpIJ23OAQdiPvWhJZRTi8PkzTsb4VLPZzSQzPAntDDShIBIihy2+Tk0q8dkXBJrThscNwhjlLyMykgndzgkgkdAKUXAbyXSlKV6eClKUApSlAKUpQFc7QeBC8sZYgPxUHewkdVmQFkIPlk+E/BjWLWEEU1kqdEk9m7wBssdV1Aj5Y79S2/wr6Mr5vu+DLa3HFFBIMLZRRjAi76K8jx59F+XWq+oivwy7NFimWFKPdFx7QOH+y8TWdf0d6u/XAniAHyGqPHzKmpvkW5A4jKPO4s7eUn1aB5LZj8/c/hUh2u8NMvDZJUGZLZluU8v0Zy/+7L1VOUb/APlvD5FIKyC4hJ/ZkiS4j+7Rv96jlHbqFLvwdKW/Ttf8v+H/AGa/WbdssmTw+PzNwz/1Imz/AGitJrIe2K9UX1tn/Fra4nP9MrGPvoP2qxc/y5e4ipWbI+8n+yG1/DurojeWcop9UhURj/ed796v9QPIfDTb8PtYSMMIlZ/33/Ef/bZqnq6hHbFLscTluk5dzEecbRJ+N3SlFcqlsoDAHDlSRjPTYir32axBlu7sAYmuGSMjzhtwLaP/AIHP9Ks54pxQLe8Vvhj8OVlBP68ESxRj/W6R9a2Hk/hXstjbW2MGOJA37+MufqxJ+tV6lm6cv2+5Na8Vwj+/8kxSlKtFcUpSgFKUoBSlKAUpSgFKUoBWJdpsITiV4AP03DmlPxKJPH/YBW21k3araA8Rtyf5+zuoPngZ/wD3UV/6GSVfq9djUbciSJdQyHQZB8wy7isB4cTaSJCxI9i4hGmTjLRiXQCfgYpTW4cpT95Y2kn69vC33iU1jvaxw/RfXigHFxapOPTXFmMgfHwofrXl64T7NHVD5ce6f3+ZvFYRzO4v+JyoMsktzDZr5fhwnVOflq73f0ArV73mZIuGf4RY+HuFlH7RdAUX5sxVfrWVdkHD2e8ti+SYLeS4Yn/xJ20rq+OgyfavbOXGPn8uTyrhSl5fPj7m614SyBVLMcAAkn0A3NedVbtQ4j3HC7txnU0fdLjrqlIiGPlqz9KlIjHuW0N09pEwAa9uzNIp3zGsjXMg+ypvX0VWMdkvD9XEpCN0srZIgP8AKSYOoH91WFbPUNC/Bnvz8Sa/9eO3HwFKUqYhFKUoBSlKAUpSgFKUoBSlKAVnfarbD2jhcvpctF9JY9/+GtEqj9q4/Csn/Uv7c/POtMfx/hUdqzCXuO4fqXvJXs5l1cLsT/6eIf1UC/3VUu2O0/H4fN+UtNA/x7yMMu/zQ/erF2VXKvw2JU6RNLFnyOiVgCp6MNONx/dXH2yw/wDZ3fYybeeCUf6wRn+DmvZrdBryFcts0/My2TjD39jZ8L8SR2yn2lhnxOjNHDGDtnwDWfLcea1e+xuBjPxGfPgLwwrjoDGjFh9NY+9ZBxvjklu7xQOBks52XbWzOCp/dK9fhW/dkXDu54XATkvNqnckEFmkYtkg/s6Rnzxmoat85b5dMcE9uyEPZx655LlWZ9s96CbK0zs0rTv8EgXOG+BZh/VrS2YAZOwHU+lfOnaJzCLqe8vI8mJY1tLdvKQFj3rL6+LOD5gD4gS2vEGu/HxIqVmafbn4cmjdhlofYZLtveup5JB6hQe7C/Qq33rRqi+VuF+y2dvbecUSIfiwUaj9WyfrUpXaWFgjby8sUpSvTwUpSgFKUoBSlKAUpSgFKVXOf+GXdxZtHYTmCbUDkHRrXcMneAEpnOQR5qBsCaA8eaueLSx8Mr65j7sEY1ysfLwj3c+rYFZZzXx+7vR7TNAII7dD3EKuJWe6mPcxMTgDKatQGPyHrnAp91yDxcSFhZyhtWdij5OoNlpNR1nODk+daHyny/f3FxbLeWfcQQTe0O7Ov4rIhWFRGCSCHJbrjBbPlmCz2jaS6eJNH2ai2+vgalyxwoWtpBajH4UaoSNgWAGpvq2T9arnbDfiPhskWAXuWSCMH9Z2yT9FDH5gVdq+fu17nUHiaxKveJaAqFzgNM48ZyM+6NKgY2IapZNqLx1I4JOSz0Jvs34NBLxO5aaKOVkhhZS6htLamGoAjAOw38sVsrsACSQANyTsAPUmsX7COJm5u72Yro/CiXAOfzP51rHMXCVu7aa1clRKjJqHVcjZuozg4OPPGK5pi4wSfU7ukpWNrpkxrtA7Qlv7peGWzn2XJE0inT35AJ0K36mRjI97y2wTH2lvHccRsLBMYSYSuoGyrEpcKfIZAYfX4iobi/Y5xOFwkcKXAPSSORQB12YSFSp8z5dMHrWn9lHZg/DpDd3MiNMY9Cog8MYJBJLkAs2ABsMDLdc7cyq3WKbfTwPY3ba3BLr4moUpSpiEUpSgFKUoBSlKAUpSgFKUoBSlKAUpSgFYF2t8v26cQ1pHpaUxtIQzjUXL6jjVgZwOlKUBsXKHA7e0tkjtoljVgGbGSWYjJLMxJP1Ow26VN0pQClKUApSlAKUpQClKUB//2Q=="/>
          <p:cNvSpPr>
            <a:spLocks noChangeAspect="1" noChangeArrowheads="1"/>
          </p:cNvSpPr>
          <p:nvPr/>
        </p:nvSpPr>
        <p:spPr bwMode="auto">
          <a:xfrm>
            <a:off x="155575" y="-2560638"/>
            <a:ext cx="2857500" cy="533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6" name="Picture 4" descr="http://kk.convdocs.org/pars_docs/refs/60/59203/59203_html_3b357b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785794"/>
            <a:ext cx="2857500" cy="5334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5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Нарисуй свое настроение</a:t>
            </a:r>
          </a:p>
        </p:txBody>
      </p:sp>
      <p:sp>
        <p:nvSpPr>
          <p:cNvPr id="18435" name="Oval 9"/>
          <p:cNvSpPr>
            <a:spLocks noChangeArrowheads="1"/>
          </p:cNvSpPr>
          <p:nvPr/>
        </p:nvSpPr>
        <p:spPr bwMode="auto">
          <a:xfrm>
            <a:off x="971550" y="2349500"/>
            <a:ext cx="1512888" cy="1512888"/>
          </a:xfrm>
          <a:prstGeom prst="ellipse">
            <a:avLst/>
          </a:prstGeom>
          <a:solidFill>
            <a:srgbClr val="66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6" name="Oval 10"/>
          <p:cNvSpPr>
            <a:spLocks noChangeArrowheads="1"/>
          </p:cNvSpPr>
          <p:nvPr/>
        </p:nvSpPr>
        <p:spPr bwMode="auto">
          <a:xfrm>
            <a:off x="1908175" y="2708275"/>
            <a:ext cx="288925" cy="280988"/>
          </a:xfrm>
          <a:prstGeom prst="ellipse">
            <a:avLst/>
          </a:prstGeom>
          <a:solidFill>
            <a:srgbClr val="66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7" name="Oval 11"/>
          <p:cNvSpPr>
            <a:spLocks noChangeArrowheads="1"/>
          </p:cNvSpPr>
          <p:nvPr/>
        </p:nvSpPr>
        <p:spPr bwMode="auto">
          <a:xfrm>
            <a:off x="1476375" y="3068638"/>
            <a:ext cx="431800" cy="288925"/>
          </a:xfrm>
          <a:prstGeom prst="ellipse">
            <a:avLst/>
          </a:prstGeom>
          <a:solidFill>
            <a:srgbClr val="66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8" name="Oval 12"/>
          <p:cNvSpPr>
            <a:spLocks noChangeArrowheads="1"/>
          </p:cNvSpPr>
          <p:nvPr/>
        </p:nvSpPr>
        <p:spPr bwMode="auto">
          <a:xfrm>
            <a:off x="1331913" y="2708275"/>
            <a:ext cx="287337" cy="287338"/>
          </a:xfrm>
          <a:prstGeom prst="ellipse">
            <a:avLst/>
          </a:prstGeom>
          <a:solidFill>
            <a:srgbClr val="66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9" name="Oval 13"/>
          <p:cNvSpPr>
            <a:spLocks noChangeArrowheads="1"/>
          </p:cNvSpPr>
          <p:nvPr/>
        </p:nvSpPr>
        <p:spPr bwMode="auto">
          <a:xfrm>
            <a:off x="6084888" y="2420938"/>
            <a:ext cx="1512887" cy="1512887"/>
          </a:xfrm>
          <a:prstGeom prst="ellipse">
            <a:avLst/>
          </a:prstGeom>
          <a:solidFill>
            <a:srgbClr val="66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0" name="Oval 14"/>
          <p:cNvSpPr>
            <a:spLocks noChangeArrowheads="1"/>
          </p:cNvSpPr>
          <p:nvPr/>
        </p:nvSpPr>
        <p:spPr bwMode="auto">
          <a:xfrm>
            <a:off x="3419475" y="2420938"/>
            <a:ext cx="1512888" cy="1512887"/>
          </a:xfrm>
          <a:prstGeom prst="ellipse">
            <a:avLst/>
          </a:prstGeom>
          <a:solidFill>
            <a:srgbClr val="66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1" name="Freeform 18"/>
          <p:cNvSpPr>
            <a:spLocks/>
          </p:cNvSpPr>
          <p:nvPr/>
        </p:nvSpPr>
        <p:spPr bwMode="auto">
          <a:xfrm>
            <a:off x="1403350" y="3429000"/>
            <a:ext cx="692150" cy="204788"/>
          </a:xfrm>
          <a:custGeom>
            <a:avLst/>
            <a:gdLst>
              <a:gd name="T0" fmla="*/ 0 w 436"/>
              <a:gd name="T1" fmla="*/ 29255 h 154"/>
              <a:gd name="T2" fmla="*/ 30163 w 436"/>
              <a:gd name="T3" fmla="*/ 102394 h 154"/>
              <a:gd name="T4" fmla="*/ 115888 w 436"/>
              <a:gd name="T5" fmla="*/ 150267 h 154"/>
              <a:gd name="T6" fmla="*/ 319088 w 436"/>
              <a:gd name="T7" fmla="*/ 199469 h 154"/>
              <a:gd name="T8" fmla="*/ 581025 w 436"/>
              <a:gd name="T9" fmla="*/ 138298 h 154"/>
              <a:gd name="T10" fmla="*/ 639763 w 436"/>
              <a:gd name="T11" fmla="*/ 65160 h 154"/>
              <a:gd name="T12" fmla="*/ 668338 w 436"/>
              <a:gd name="T13" fmla="*/ 3989 h 1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36"/>
              <a:gd name="T22" fmla="*/ 0 h 154"/>
              <a:gd name="T23" fmla="*/ 436 w 436"/>
              <a:gd name="T24" fmla="*/ 154 h 1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36" h="154">
                <a:moveTo>
                  <a:pt x="0" y="22"/>
                </a:moveTo>
                <a:cubicBezTo>
                  <a:pt x="6" y="40"/>
                  <a:pt x="13" y="59"/>
                  <a:pt x="19" y="77"/>
                </a:cubicBezTo>
                <a:cubicBezTo>
                  <a:pt x="26" y="97"/>
                  <a:pt x="55" y="101"/>
                  <a:pt x="73" y="113"/>
                </a:cubicBezTo>
                <a:cubicBezTo>
                  <a:pt x="115" y="141"/>
                  <a:pt x="149" y="143"/>
                  <a:pt x="201" y="150"/>
                </a:cubicBezTo>
                <a:cubicBezTo>
                  <a:pt x="339" y="140"/>
                  <a:pt x="292" y="154"/>
                  <a:pt x="366" y="104"/>
                </a:cubicBezTo>
                <a:cubicBezTo>
                  <a:pt x="378" y="86"/>
                  <a:pt x="391" y="67"/>
                  <a:pt x="403" y="49"/>
                </a:cubicBezTo>
                <a:cubicBezTo>
                  <a:pt x="436" y="0"/>
                  <a:pt x="392" y="3"/>
                  <a:pt x="421" y="3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2" name="Oval 21"/>
          <p:cNvSpPr>
            <a:spLocks noChangeArrowheads="1"/>
          </p:cNvSpPr>
          <p:nvPr/>
        </p:nvSpPr>
        <p:spPr bwMode="auto">
          <a:xfrm>
            <a:off x="3708400" y="2781300"/>
            <a:ext cx="288925" cy="280988"/>
          </a:xfrm>
          <a:prstGeom prst="ellipse">
            <a:avLst/>
          </a:prstGeom>
          <a:solidFill>
            <a:srgbClr val="66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3" name="Oval 22"/>
          <p:cNvSpPr>
            <a:spLocks noChangeArrowheads="1"/>
          </p:cNvSpPr>
          <p:nvPr/>
        </p:nvSpPr>
        <p:spPr bwMode="auto">
          <a:xfrm>
            <a:off x="4284663" y="2781300"/>
            <a:ext cx="288925" cy="280988"/>
          </a:xfrm>
          <a:prstGeom prst="ellipse">
            <a:avLst/>
          </a:prstGeom>
          <a:solidFill>
            <a:srgbClr val="66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4" name="Oval 23"/>
          <p:cNvSpPr>
            <a:spLocks noChangeArrowheads="1"/>
          </p:cNvSpPr>
          <p:nvPr/>
        </p:nvSpPr>
        <p:spPr bwMode="auto">
          <a:xfrm>
            <a:off x="6443663" y="2781300"/>
            <a:ext cx="288925" cy="280988"/>
          </a:xfrm>
          <a:prstGeom prst="ellipse">
            <a:avLst/>
          </a:prstGeom>
          <a:solidFill>
            <a:srgbClr val="66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5" name="Oval 24"/>
          <p:cNvSpPr>
            <a:spLocks noChangeArrowheads="1"/>
          </p:cNvSpPr>
          <p:nvPr/>
        </p:nvSpPr>
        <p:spPr bwMode="auto">
          <a:xfrm>
            <a:off x="7019925" y="2781300"/>
            <a:ext cx="288925" cy="280988"/>
          </a:xfrm>
          <a:prstGeom prst="ellipse">
            <a:avLst/>
          </a:prstGeom>
          <a:solidFill>
            <a:srgbClr val="66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6" name="Oval 25"/>
          <p:cNvSpPr>
            <a:spLocks noChangeArrowheads="1"/>
          </p:cNvSpPr>
          <p:nvPr/>
        </p:nvSpPr>
        <p:spPr bwMode="auto">
          <a:xfrm>
            <a:off x="6659563" y="3213100"/>
            <a:ext cx="431800" cy="288925"/>
          </a:xfrm>
          <a:prstGeom prst="ellipse">
            <a:avLst/>
          </a:prstGeom>
          <a:solidFill>
            <a:srgbClr val="66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7" name="Oval 26"/>
          <p:cNvSpPr>
            <a:spLocks noChangeArrowheads="1"/>
          </p:cNvSpPr>
          <p:nvPr/>
        </p:nvSpPr>
        <p:spPr bwMode="auto">
          <a:xfrm>
            <a:off x="3995738" y="3213100"/>
            <a:ext cx="431800" cy="288925"/>
          </a:xfrm>
          <a:prstGeom prst="ellipse">
            <a:avLst/>
          </a:prstGeom>
          <a:solidFill>
            <a:srgbClr val="66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8" name="Freeform 27"/>
          <p:cNvSpPr>
            <a:spLocks/>
          </p:cNvSpPr>
          <p:nvPr/>
        </p:nvSpPr>
        <p:spPr bwMode="auto">
          <a:xfrm rot="10800000">
            <a:off x="3851275" y="3573463"/>
            <a:ext cx="576263" cy="204787"/>
          </a:xfrm>
          <a:custGeom>
            <a:avLst/>
            <a:gdLst>
              <a:gd name="T0" fmla="*/ 0 w 436"/>
              <a:gd name="T1" fmla="*/ 29255 h 154"/>
              <a:gd name="T2" fmla="*/ 25112 w 436"/>
              <a:gd name="T3" fmla="*/ 102394 h 154"/>
              <a:gd name="T4" fmla="*/ 96484 w 436"/>
              <a:gd name="T5" fmla="*/ 150266 h 154"/>
              <a:gd name="T6" fmla="*/ 265663 w 436"/>
              <a:gd name="T7" fmla="*/ 199468 h 154"/>
              <a:gd name="T8" fmla="*/ 483744 w 436"/>
              <a:gd name="T9" fmla="*/ 138298 h 154"/>
              <a:gd name="T10" fmla="*/ 532647 w 436"/>
              <a:gd name="T11" fmla="*/ 65159 h 154"/>
              <a:gd name="T12" fmla="*/ 556437 w 436"/>
              <a:gd name="T13" fmla="*/ 3989 h 1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36"/>
              <a:gd name="T22" fmla="*/ 0 h 154"/>
              <a:gd name="T23" fmla="*/ 436 w 436"/>
              <a:gd name="T24" fmla="*/ 154 h 1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36" h="154">
                <a:moveTo>
                  <a:pt x="0" y="22"/>
                </a:moveTo>
                <a:cubicBezTo>
                  <a:pt x="6" y="40"/>
                  <a:pt x="13" y="59"/>
                  <a:pt x="19" y="77"/>
                </a:cubicBezTo>
                <a:cubicBezTo>
                  <a:pt x="26" y="97"/>
                  <a:pt x="55" y="101"/>
                  <a:pt x="73" y="113"/>
                </a:cubicBezTo>
                <a:cubicBezTo>
                  <a:pt x="115" y="141"/>
                  <a:pt x="149" y="143"/>
                  <a:pt x="201" y="150"/>
                </a:cubicBezTo>
                <a:cubicBezTo>
                  <a:pt x="339" y="140"/>
                  <a:pt x="292" y="154"/>
                  <a:pt x="366" y="104"/>
                </a:cubicBezTo>
                <a:cubicBezTo>
                  <a:pt x="378" y="86"/>
                  <a:pt x="391" y="67"/>
                  <a:pt x="403" y="49"/>
                </a:cubicBezTo>
                <a:cubicBezTo>
                  <a:pt x="436" y="0"/>
                  <a:pt x="392" y="3"/>
                  <a:pt x="421" y="3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9" name="Line 28"/>
          <p:cNvSpPr>
            <a:spLocks noChangeShapeType="1"/>
          </p:cNvSpPr>
          <p:nvPr/>
        </p:nvSpPr>
        <p:spPr bwMode="auto">
          <a:xfrm>
            <a:off x="6516688" y="3644900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</TotalTime>
  <Words>26</Words>
  <PresentationFormat>Экран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                Морская прогулка</vt:lpstr>
      <vt:lpstr>ЮНГА</vt:lpstr>
      <vt:lpstr>Слайд 3</vt:lpstr>
      <vt:lpstr>Слайд 4</vt:lpstr>
      <vt:lpstr>Слайд 5</vt:lpstr>
      <vt:lpstr>Нарисуй свое настроение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Морская прогулка</dc:title>
  <cp:lastModifiedBy>1</cp:lastModifiedBy>
  <cp:revision>10</cp:revision>
  <dcterms:modified xsi:type="dcterms:W3CDTF">2013-10-16T03:16:04Z</dcterms:modified>
</cp:coreProperties>
</file>