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8" r:id="rId6"/>
    <p:sldId id="260" r:id="rId7"/>
    <p:sldId id="262" r:id="rId8"/>
    <p:sldId id="267" r:id="rId9"/>
    <p:sldId id="264" r:id="rId10"/>
    <p:sldId id="265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7;&#1079;&#1077;&#1085;&#1090;&#1072;&#1094;&#1080;&#1103;%2072\&#1091;&#1083;&#1099;&#1073;&#1082;&#1072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87;&#1088;&#1077;&#1079;&#1077;&#1085;&#1090;&#1072;&#1094;&#1080;&#1103;%2072\&#1050;&#1086;&#1090;&#1077;&#1085;&#1086;&#1082;_&#1087;&#1086;_&#1080;&#1084;&#1077;&#1085;&#1080;_&#1043;&#1072;&#1074;_-_&#1044;&#1088;&#1091;&#1078;&#1073;&#1072;_&#1082;&#1088;&#1077;&#1087;&#1082;&#1072;&#1103;_&#1085;&#1077;_&#1089;&#1083;&#1086;&#1084;&#1072;&#1077;&#1090;&#1089;&#1103;_(2_23)(www.muzico.ru).mp3" TargetMode="External"/><Relationship Id="rId1" Type="http://schemas.openxmlformats.org/officeDocument/2006/relationships/video" Target="file:///G:\&#1055;&#1088;&#1077;&#1079;&#1077;&#1085;&#1090;&#1072;&#1094;&#1080;&#1103;%20&#1044;&#1088;&#1091;&#1078;&#1073;&#1072;\&#1050;&#1051;%20-%20&#1044;&#1046;&#1044;.avi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8;&#1091;&#1075;&#1091;%20&#1082;&#1072;&#1082;%20&#1090;&#1086;%20&#1087;&#1086;&#1083;&#1091;&#1095;&#1080;&#1083;&#1086;&#1089;&#1100;.mp3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8;&#1077;&#1079;&#1077;&#1085;&#1090;&#1072;&#1094;&#1080;&#1103;%2072\&#1076;&#1088;&#1091;&#1078;&#1073;&#1072;%20&#1088;&#1072;&#1079;%20&#1076;&#1074;&#1072;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7;&#1079;&#1077;&#1085;&#1090;&#1072;&#1094;&#1080;&#1103;%2072\&#1050;&#1086;&#1090;&#1077;&#1085;&#1086;&#1082;_&#1087;&#1086;_&#1080;&#1084;&#1077;&#1085;&#1080;_&#1043;&#1072;&#1074;_-_&#1044;&#1088;&#1091;&#1078;&#1073;&#1072;_&#1082;&#1088;&#1077;&#1087;&#1082;&#1072;&#1103;_&#1085;&#1077;_&#1089;&#1083;&#1086;&#1084;&#1072;&#1077;&#1090;&#1089;&#1103;_(2_23)(www.muzico.ru).mp3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Q661VWIAwjwj5iMrUlNRlYII4wKpMF8x8U87rC3WwH5j1B1s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773675" cy="2786058"/>
          </a:xfrm>
          <a:prstGeom prst="rect">
            <a:avLst/>
          </a:prstGeom>
          <a:noFill/>
        </p:spPr>
      </p:pic>
      <p:pic>
        <p:nvPicPr>
          <p:cNvPr id="1028" name="Picture 4" descr="http://landofart.ru/wp-content/uploads/2012/10/landofart.ru-koltsa-560x389.png?9d7b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805129" cy="2643206"/>
          </a:xfrm>
          <a:prstGeom prst="rect">
            <a:avLst/>
          </a:prstGeom>
          <a:noFill/>
        </p:spPr>
      </p:pic>
      <p:pic>
        <p:nvPicPr>
          <p:cNvPr id="1030" name="Picture 6" descr="http://www.vorle.ru/imagick/vl_view.php?id=1600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857628"/>
            <a:ext cx="2634026" cy="2357454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ANd9GcQHL-_nl1FlEXZK73NzwgE82TVrNtx9OCwFedWN4_te6AwyFgw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85728"/>
            <a:ext cx="2133600" cy="21336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28794" y="2357430"/>
            <a:ext cx="592935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КРУГ  -СИМВОЛ ЕДИНСТВА И БЕСКОНЕЧНОСТИ </a:t>
            </a:r>
            <a:endParaRPr lang="ru-RU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1" name="улыб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34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8575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C00000"/>
                </a:solidFill>
                <a:latin typeface="Liberation Sans Narrow" pitchFamily="34" charset="0"/>
              </a:rPr>
              <a:t>Законы  дружбы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04800" y="928694"/>
            <a:ext cx="8686800" cy="5857892"/>
          </a:xfrm>
        </p:spPr>
        <p:txBody>
          <a:bodyPr>
            <a:normAutofit/>
          </a:bodyPr>
          <a:lstStyle/>
          <a:p>
            <a:pPr marL="514350" indent="-514350"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Не обманывай друга.</a:t>
            </a:r>
          </a:p>
          <a:p>
            <a:pPr marL="514350" indent="-514350"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Относись к другу как к себе.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Умей признавать свои ошибки.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Всегда выполняй свои обещания.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Помогай другу в беде.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Умей с другом разделить радость.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Не смейся над недостатками друга.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Останови друга, если он делает что -то плохое.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Умей принять помощь, совет. </a:t>
            </a:r>
          </a:p>
          <a:p>
            <a:pPr algn="ctr" eaLnBrk="1" hangingPunct="1">
              <a:buNone/>
            </a:pPr>
            <a:r>
              <a:rPr lang="ru-RU" b="1" dirty="0" smtClean="0">
                <a:solidFill>
                  <a:srgbClr val="5340DE"/>
                </a:solidFill>
              </a:rPr>
              <a:t>?????????????????</a:t>
            </a:r>
          </a:p>
          <a:p>
            <a:pPr algn="ctr" eaLnBrk="1" hangingPunct="1">
              <a:buNone/>
            </a:pPr>
            <a:endParaRPr lang="ru-RU" sz="2800" b="1" dirty="0" smtClean="0">
              <a:solidFill>
                <a:srgbClr val="5340DE"/>
              </a:solidFill>
            </a:endParaRPr>
          </a:p>
          <a:p>
            <a:pPr eaLnBrk="1" hangingPunct="1"/>
            <a:endParaRPr lang="ru-RU" sz="2800" b="1" dirty="0" smtClean="0"/>
          </a:p>
          <a:p>
            <a:pPr eaLnBrk="1" hangingPunct="1"/>
            <a:endParaRPr lang="ru-RU" sz="2000" b="1" dirty="0" smtClean="0"/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8575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C00000"/>
                </a:solidFill>
                <a:latin typeface="Liberation Sans Narrow" pitchFamily="34" charset="0"/>
              </a:rPr>
              <a:t>Законы  дружбы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572164"/>
          </a:xfrm>
        </p:spPr>
        <p:txBody>
          <a:bodyPr>
            <a:normAutofit lnSpcReduction="10000"/>
          </a:bodyPr>
          <a:lstStyle/>
          <a:p>
            <a:pPr marL="514350" indent="-514350"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Не обманывай друга.</a:t>
            </a:r>
          </a:p>
          <a:p>
            <a:pPr marL="514350" indent="-514350"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Относись к другу как к себе.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Умей признавать свои ошибки.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Всегда выполняй свои обещания.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Помогай другу в беде.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Умей с другом разделить радость.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Не смейся над недостатками друга.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Останови друга, если он делает что -то плохое.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340DE"/>
                </a:solidFill>
              </a:rPr>
              <a:t>Умей принять помощь, совет.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5340DE"/>
                </a:solidFill>
              </a:rPr>
              <a:t>Не предавай друга.</a:t>
            </a:r>
          </a:p>
          <a:p>
            <a:pPr algn="ctr" eaLnBrk="1" hangingPunct="1">
              <a:buNone/>
            </a:pPr>
            <a:endParaRPr lang="ru-RU" sz="2800" b="1" dirty="0" smtClean="0">
              <a:solidFill>
                <a:srgbClr val="5340DE"/>
              </a:solidFill>
            </a:endParaRPr>
          </a:p>
          <a:p>
            <a:pPr algn="ctr" eaLnBrk="1" hangingPunct="1">
              <a:buNone/>
            </a:pPr>
            <a:endParaRPr lang="ru-RU" sz="2800" b="1" dirty="0" smtClean="0">
              <a:solidFill>
                <a:srgbClr val="5340DE"/>
              </a:solidFill>
            </a:endParaRPr>
          </a:p>
          <a:p>
            <a:pPr eaLnBrk="1" hangingPunct="1"/>
            <a:endParaRPr lang="ru-RU" sz="2800" b="1" dirty="0" smtClean="0"/>
          </a:p>
          <a:p>
            <a:pPr eaLnBrk="1" hangingPunct="1"/>
            <a:endParaRPr lang="ru-RU" sz="2000" b="1" dirty="0" smtClean="0"/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КЛ - ДЖД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57354" y="0"/>
            <a:ext cx="1220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Котенок_по_имени_Гав_-_Дружба_крепкая_не_сломается_(2_23)(www.muzico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004460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SCLFC1jTSYDiKDC8TVZjtCU99uXwOLuFTCeHLrfm0vw-uN2T43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71480"/>
            <a:ext cx="3714776" cy="5572164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428604"/>
          <a:ext cx="4143404" cy="5600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</a:tblGrid>
              <a:tr h="1120141"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solidFill>
                            <a:srgbClr val="C00000"/>
                          </a:solidFill>
                        </a:rPr>
                        <a:t>Радость</a:t>
                      </a:r>
                      <a:endParaRPr lang="ru-RU" sz="6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20141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C00000"/>
                          </a:solidFill>
                        </a:rPr>
                        <a:t>Доброта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20141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C00000"/>
                          </a:solidFill>
                        </a:rPr>
                        <a:t>Красота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20141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C00000"/>
                          </a:solidFill>
                        </a:rPr>
                        <a:t>Печаль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20141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C00000"/>
                          </a:solidFill>
                        </a:rPr>
                        <a:t>Дружба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247423783_x_6bcb12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8194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28596" y="2500306"/>
            <a:ext cx="8351838" cy="36004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 детства дружбой дорожи!!!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6143644"/>
            <a:ext cx="2428860" cy="714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643578"/>
            <a:ext cx="2714612" cy="12144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lenagold.ru/fon/clipart/s/simb/znak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2714644" cy="428628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43306" y="500041"/>
          <a:ext cx="4786346" cy="592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</a:tblGrid>
              <a:tr h="2108076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Что</a:t>
                      </a:r>
                      <a:r>
                        <a:rPr lang="ru-RU" sz="4800" b="1" baseline="0" dirty="0" smtClean="0">
                          <a:solidFill>
                            <a:srgbClr val="0070C0"/>
                          </a:solidFill>
                        </a:rPr>
                        <a:t> такое дружба</a:t>
                      </a:r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910640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Каким должен быть друг?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910640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Что значит</a:t>
                      </a:r>
                      <a:r>
                        <a:rPr lang="ru-RU" sz="4800" b="1" baseline="0" dirty="0" smtClean="0">
                          <a:solidFill>
                            <a:srgbClr val="0070C0"/>
                          </a:solidFill>
                        </a:rPr>
                        <a:t> дружить?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ругу как то получилос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332656"/>
            <a:ext cx="304800" cy="304800"/>
          </a:xfrm>
          <a:prstGeom prst="rect">
            <a:avLst/>
          </a:prstGeom>
        </p:spPr>
      </p:pic>
      <p:pic>
        <p:nvPicPr>
          <p:cNvPr id="1026" name="Picture 2" descr="E: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5904656" cy="6890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1001172352-carousel_m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9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4786314" y="1571612"/>
            <a:ext cx="3857652" cy="392909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Дружба – близкие отношения, основанные на взаимном доверии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58" y="1928802"/>
            <a:ext cx="2857520" cy="785818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ДОБРЫЙ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214290"/>
            <a:ext cx="3000396" cy="914400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ЗАБОТЛИВЫЙ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472" y="5643578"/>
            <a:ext cx="3571900" cy="914400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ВНИМАТЕЛЬНЫЙ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43636" y="4786322"/>
            <a:ext cx="2714644" cy="914400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СИЛЬНЫЙ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86248" y="5715016"/>
            <a:ext cx="2786082" cy="914400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ЧЕСТНЫЙ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158" y="4429132"/>
            <a:ext cx="2962316" cy="914400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ВЕЖЛИВЫЙ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43570" y="1214422"/>
            <a:ext cx="3286116" cy="914400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ОБЩИТЕЛЬНЫЙ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15074" y="2428868"/>
            <a:ext cx="2786082" cy="914400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ВЕСЕЛЫЙ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7158" y="714356"/>
            <a:ext cx="3143272" cy="914400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ДОВЕРЧИВЫЙ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0" y="3214686"/>
            <a:ext cx="3143240" cy="914400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ТЕРПЕЛИВЫЙ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72198" y="3714752"/>
            <a:ext cx="2843226" cy="914400"/>
          </a:xfrm>
          <a:prstGeom prst="ellipse">
            <a:avLst/>
          </a:prstGeom>
          <a:solidFill>
            <a:srgbClr val="534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ПРЕДАННЫЙ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14678" y="2214554"/>
            <a:ext cx="2928958" cy="2000264"/>
          </a:xfrm>
          <a:prstGeom prst="ellipse">
            <a:avLst/>
          </a:prstGeom>
          <a:solidFill>
            <a:srgbClr val="1B6F1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Arial Black" pitchFamily="34" charset="0"/>
              </a:rPr>
              <a:t>ДРУГ</a:t>
            </a:r>
            <a:endParaRPr lang="ru-RU" sz="3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7" name="дружба раз д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86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57158" y="1214422"/>
            <a:ext cx="3929090" cy="464347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Друг- человек, который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связан с кем- </a:t>
            </a:r>
            <a:r>
              <a:rPr lang="ru-RU" sz="3600" b="1" dirty="0" err="1" smtClean="0">
                <a:solidFill>
                  <a:srgbClr val="7030A0"/>
                </a:solidFill>
              </a:rPr>
              <a:t>нибудь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дружбой.</a:t>
            </a:r>
          </a:p>
        </p:txBody>
      </p:sp>
      <p:pic>
        <p:nvPicPr>
          <p:cNvPr id="4" name="Рисунок 3" descr="1001172352-carousel_m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212" y="0"/>
            <a:ext cx="4649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2.gstatic.com/images?q=tbn:ANd9GcTQuI-qKqVK5Il_nP0jsuNfAURGGA0nA95n7qPPsw23KVCysetg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2200275" cy="2076450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928662" y="1714488"/>
            <a:ext cx="7500990" cy="471490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Так давайте, давайте дружить!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Пусть не раз нам  слова эти 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				вспомнятся.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Если дружбой всегда         						дорожить,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То любое желание 							исполнится.</a:t>
            </a: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Котенок_по_имени_Гав_-_Дружба_крепкая_не_сломается_(2_23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192</Words>
  <Application>Microsoft Office PowerPoint</Application>
  <PresentationFormat>Экран (4:3)</PresentationFormat>
  <Paragraphs>58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Законы  дружбы</vt:lpstr>
      <vt:lpstr>Законы  дружбы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2013-01-31T03:27:12Z</dcterms:modified>
</cp:coreProperties>
</file>