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1" r:id="rId3"/>
    <p:sldId id="269" r:id="rId4"/>
    <p:sldId id="272" r:id="rId5"/>
    <p:sldId id="264" r:id="rId6"/>
    <p:sldId id="273" r:id="rId7"/>
    <p:sldId id="274" r:id="rId8"/>
    <p:sldId id="275" r:id="rId9"/>
    <p:sldId id="27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FA2D-398D-435B-888B-8C36CEDCA48B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780972-27A5-404E-8326-88AAEC5AFC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FA2D-398D-435B-888B-8C36CEDCA48B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80972-27A5-404E-8326-88AAEC5AF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FA2D-398D-435B-888B-8C36CEDCA48B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80972-27A5-404E-8326-88AAEC5AF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66FA2D-398D-435B-888B-8C36CEDCA48B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4780972-27A5-404E-8326-88AAEC5AFC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FA2D-398D-435B-888B-8C36CEDCA48B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80972-27A5-404E-8326-88AAEC5AFC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FA2D-398D-435B-888B-8C36CEDCA48B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80972-27A5-404E-8326-88AAEC5AFC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80972-27A5-404E-8326-88AAEC5AFC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FA2D-398D-435B-888B-8C36CEDCA48B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FA2D-398D-435B-888B-8C36CEDCA48B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80972-27A5-404E-8326-88AAEC5AFC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FA2D-398D-435B-888B-8C36CEDCA48B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80972-27A5-404E-8326-88AAEC5AF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66FA2D-398D-435B-888B-8C36CEDCA48B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4780972-27A5-404E-8326-88AAEC5AFC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FA2D-398D-435B-888B-8C36CEDCA48B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780972-27A5-404E-8326-88AAEC5AFC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566FA2D-398D-435B-888B-8C36CEDCA48B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4780972-27A5-404E-8326-88AAEC5AFC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571744"/>
            <a:ext cx="8305800" cy="10001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Сказки А.С.Пушкина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5072074"/>
            <a:ext cx="7986714" cy="928694"/>
          </a:xfrm>
        </p:spPr>
        <p:txBody>
          <a:bodyPr/>
          <a:lstStyle/>
          <a:p>
            <a:pPr algn="ctr"/>
            <a:r>
              <a:rPr lang="ru-RU" dirty="0" smtClean="0"/>
              <a:t>Выполнила 		 преподаватель начальных классов</a:t>
            </a:r>
          </a:p>
          <a:p>
            <a:pPr algn="ctr"/>
            <a:r>
              <a:rPr lang="ru-RU" dirty="0" smtClean="0"/>
              <a:t>			</a:t>
            </a:r>
            <a:r>
              <a:rPr lang="ru-RU" dirty="0" smtClean="0"/>
              <a:t>Осипова </a:t>
            </a:r>
            <a:r>
              <a:rPr lang="ru-RU" dirty="0" smtClean="0"/>
              <a:t>Татьяна Викторовна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2285992"/>
            <a:ext cx="3271806" cy="2428892"/>
          </a:xfrm>
        </p:spPr>
        <p:txBody>
          <a:bodyPr/>
          <a:lstStyle/>
          <a:p>
            <a:r>
              <a:rPr lang="ru-RU" sz="4800" dirty="0" smtClean="0"/>
              <a:t>Пушкин</a:t>
            </a:r>
            <a:br>
              <a:rPr lang="ru-RU" sz="4800" dirty="0" smtClean="0"/>
            </a:br>
            <a:r>
              <a:rPr lang="ru-RU" sz="4800" dirty="0" smtClean="0"/>
              <a:t>Александр</a:t>
            </a:r>
            <a:br>
              <a:rPr lang="ru-RU" sz="4800" dirty="0" smtClean="0"/>
            </a:br>
            <a:r>
              <a:rPr lang="ru-RU" sz="4800" dirty="0" smtClean="0"/>
              <a:t>Сергеевич</a:t>
            </a:r>
            <a:br>
              <a:rPr lang="ru-RU" sz="4800" dirty="0" smtClean="0"/>
            </a:br>
            <a:endParaRPr lang="ru-RU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359" b="815"/>
          <a:stretch>
            <a:fillRect/>
          </a:stretch>
        </p:blipFill>
        <p:spPr bwMode="auto">
          <a:xfrm>
            <a:off x="571472" y="500042"/>
            <a:ext cx="3714776" cy="426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5143930"/>
            <a:ext cx="3214710" cy="142834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dirty="0" smtClean="0"/>
              <a:t>отец</a:t>
            </a:r>
          </a:p>
          <a:p>
            <a:pPr algn="ctr"/>
            <a:r>
              <a:rPr lang="ru-RU" sz="2800" dirty="0" smtClean="0"/>
              <a:t>Пушкин </a:t>
            </a:r>
          </a:p>
          <a:p>
            <a:pPr algn="ctr"/>
            <a:r>
              <a:rPr lang="ru-RU" sz="2800" dirty="0" smtClean="0"/>
              <a:t>Сергей Львович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3119226" cy="424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71480"/>
            <a:ext cx="3897001" cy="422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5023470" y="5143930"/>
            <a:ext cx="3214710" cy="1428342"/>
          </a:xfrm>
          <a:prstGeom prst="rect">
            <a:avLst/>
          </a:prstGeom>
        </p:spPr>
        <p:txBody>
          <a:bodyPr vert="horz" lIns="45720" rIns="45720" anchor="t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2800" dirty="0" smtClean="0"/>
              <a:t>мать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Пушкина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Надежда Осиповна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5143930"/>
            <a:ext cx="3214710" cy="142834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/>
              <a:t>брат</a:t>
            </a:r>
          </a:p>
          <a:p>
            <a:pPr algn="ctr"/>
            <a:r>
              <a:rPr lang="ru-RU" sz="2800" dirty="0" smtClean="0"/>
              <a:t>Пушкин </a:t>
            </a:r>
          </a:p>
          <a:p>
            <a:pPr algn="ctr"/>
            <a:r>
              <a:rPr lang="ru-RU" sz="2800" dirty="0" smtClean="0"/>
              <a:t>Лев Сергеевич</a:t>
            </a:r>
            <a:endParaRPr lang="ru-RU" sz="2800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5023470" y="5143930"/>
            <a:ext cx="3406182" cy="1428342"/>
          </a:xfrm>
          <a:prstGeom prst="rect">
            <a:avLst/>
          </a:prstGeom>
        </p:spPr>
        <p:txBody>
          <a:bodyPr vert="horz" lIns="45720" rIns="45720" anchor="t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2800" dirty="0" smtClean="0"/>
              <a:t>сестра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Пушкина</a:t>
            </a:r>
            <a:r>
              <a:rPr lang="ru-RU" sz="2800" b="1" dirty="0" smtClean="0"/>
              <a:t>-</a:t>
            </a:r>
            <a:r>
              <a:rPr lang="ru-RU" sz="2800" dirty="0" smtClean="0"/>
              <a:t>Павлищева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Ольга Сергеевна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3143272" cy="42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71480"/>
            <a:ext cx="3790420" cy="42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85786" y="5143512"/>
            <a:ext cx="7772400" cy="714380"/>
          </a:xfrm>
        </p:spPr>
        <p:txBody>
          <a:bodyPr/>
          <a:lstStyle/>
          <a:p>
            <a:pPr algn="ctr"/>
            <a:r>
              <a:rPr lang="ru-RU" sz="2800" dirty="0" smtClean="0"/>
              <a:t>Царскосельский лицей.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071678"/>
            <a:ext cx="39147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 r="221" b="367"/>
          <a:stretch>
            <a:fillRect/>
          </a:stretch>
        </p:blipFill>
        <p:spPr bwMode="auto">
          <a:xfrm>
            <a:off x="714348" y="428604"/>
            <a:ext cx="4295790" cy="258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14348" y="5286388"/>
            <a:ext cx="7772400" cy="100013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dirty="0" smtClean="0"/>
              <a:t>«Пушкин на экзамене 8 января 1815 года».</a:t>
            </a:r>
          </a:p>
          <a:p>
            <a:pPr algn="r"/>
            <a:r>
              <a:rPr lang="ru-RU" sz="2800" dirty="0" smtClean="0"/>
              <a:t>картина Репина И.</a:t>
            </a:r>
          </a:p>
          <a:p>
            <a:pPr algn="ctr"/>
            <a:endParaRPr lang="ru-RU" sz="2800" dirty="0" smtClean="0"/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642918"/>
            <a:ext cx="71628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71670" y="5072050"/>
            <a:ext cx="5715040" cy="1143032"/>
          </a:xfrm>
        </p:spPr>
        <p:txBody>
          <a:bodyPr>
            <a:normAutofit/>
          </a:bodyPr>
          <a:lstStyle/>
          <a:p>
            <a:r>
              <a:rPr lang="ru-RU" b="1" dirty="0" smtClean="0"/>
              <a:t>«Пушкин и Арина Родионовна»</a:t>
            </a:r>
          </a:p>
          <a:p>
            <a:pPr algn="r"/>
            <a:r>
              <a:rPr lang="ru-RU" b="1" dirty="0" smtClean="0"/>
              <a:t>Иванов Ю.В.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b="1449"/>
          <a:stretch>
            <a:fillRect/>
          </a:stretch>
        </p:blipFill>
        <p:spPr bwMode="auto">
          <a:xfrm>
            <a:off x="1357290" y="500042"/>
            <a:ext cx="3005970" cy="416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3438" y="5072074"/>
            <a:ext cx="3786214" cy="1214446"/>
          </a:xfrm>
        </p:spPr>
        <p:txBody>
          <a:bodyPr/>
          <a:lstStyle/>
          <a:p>
            <a:r>
              <a:rPr lang="ru-RU" dirty="0" smtClean="0"/>
              <a:t>Пушкин А.С.</a:t>
            </a:r>
          </a:p>
          <a:p>
            <a:r>
              <a:rPr lang="ru-RU" dirty="0" smtClean="0"/>
              <a:t>«Сказка о рыбаке и рыбке»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364740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728" y="5286388"/>
            <a:ext cx="5857916" cy="64294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Музей  А.С.Пушкина на </a:t>
            </a:r>
            <a:r>
              <a:rPr lang="ru-RU" dirty="0" err="1" smtClean="0"/>
              <a:t>наб</a:t>
            </a:r>
            <a:r>
              <a:rPr lang="ru-RU" dirty="0" smtClean="0"/>
              <a:t>. реки Мойки, 12. г.Санкт-Петербург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451200" cy="384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179</TotalTime>
  <Words>66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Сказки А.С.Пушкина</vt:lpstr>
      <vt:lpstr>Пушкин Александр Сергеевич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Функциональность ограничена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Религии мира</dc:title>
  <dc:creator>Демонстрационно-бесплатная версия</dc:creator>
  <cp:lastModifiedBy>Демонстрационно-бесплатная версия</cp:lastModifiedBy>
  <cp:revision>34</cp:revision>
  <dcterms:created xsi:type="dcterms:W3CDTF">2013-01-25T10:39:50Z</dcterms:created>
  <dcterms:modified xsi:type="dcterms:W3CDTF">2014-02-22T18:35:23Z</dcterms:modified>
</cp:coreProperties>
</file>