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88" r:id="rId2"/>
    <p:sldId id="259" r:id="rId3"/>
    <p:sldId id="282" r:id="rId4"/>
    <p:sldId id="266" r:id="rId5"/>
    <p:sldId id="265" r:id="rId6"/>
    <p:sldId id="264" r:id="rId7"/>
    <p:sldId id="286" r:id="rId8"/>
    <p:sldId id="257" r:id="rId9"/>
    <p:sldId id="271" r:id="rId10"/>
    <p:sldId id="260" r:id="rId11"/>
    <p:sldId id="262" r:id="rId12"/>
    <p:sldId id="263" r:id="rId13"/>
    <p:sldId id="291" r:id="rId14"/>
    <p:sldId id="261" r:id="rId15"/>
    <p:sldId id="272" r:id="rId16"/>
    <p:sldId id="276" r:id="rId17"/>
    <p:sldId id="275" r:id="rId18"/>
    <p:sldId id="273" r:id="rId19"/>
    <p:sldId id="290" r:id="rId20"/>
    <p:sldId id="267" r:id="rId21"/>
    <p:sldId id="287" r:id="rId22"/>
    <p:sldId id="270" r:id="rId23"/>
    <p:sldId id="281" r:id="rId24"/>
    <p:sldId id="285" r:id="rId25"/>
    <p:sldId id="277" r:id="rId26"/>
    <p:sldId id="279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007" autoAdjust="0"/>
  </p:normalViewPr>
  <p:slideViewPr>
    <p:cSldViewPr>
      <p:cViewPr varScale="1">
        <p:scale>
          <a:sx n="43" d="100"/>
          <a:sy n="4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1DE5-F60D-4328-8290-4E56CBE6344D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29CD-5F63-4398-A735-FA04D7DD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7B52-95EA-474F-9DEF-BFF23117EB66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ACE8-51B0-4FD0-A9C7-FBA95123A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E3F3-F32B-4DC3-81C2-A09A82DD5977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1534-F6DB-4223-96C3-E40B952E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EDF8-FCEA-434C-A892-4B0BBD7F241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76FC-B8AB-45F4-BE24-69D5104FF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483B-C359-4762-A4B2-0E7D4E73F53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8B4F-68A5-40DA-88A9-EC1906ED8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73FA-42FF-47CE-B16F-0155D50F0356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FA47-D92A-4770-9F5B-A125CA67E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C6C3-E2BF-419D-B0DA-0C2604CE7594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AF81-FA03-4543-ABF0-5D5F502FD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C416-209B-48FD-96D9-92F3124E0A5D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5843-25BE-4DA3-A297-EFC56C72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3E88-AEEA-407D-97DD-4EA8FB2449D3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1A-2A94-41D1-B78D-FE448DF62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9E9C-B6B4-4A69-8D5B-49A2F5CF2D87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6420-22E0-40D0-A35D-18D0015D9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D4E0-6A74-4C95-B2B1-B2B9B8401B79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ABED-027B-405C-BF05-16C6E7FC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A4122-E242-4995-ABB5-D088CD973A2A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6DA19-4E1C-4305-BFCF-EF9BDC5B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09" r:id="rId2"/>
    <p:sldLayoutId id="2147484118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9" r:id="rId9"/>
    <p:sldLayoutId id="2147484115" r:id="rId10"/>
    <p:sldLayoutId id="21474841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33375"/>
            <a:ext cx="3790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33375"/>
            <a:ext cx="4465638" cy="29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964488" cy="187220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  «</a:t>
            </a:r>
            <a:r>
              <a:rPr lang="ru-RU" sz="49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Здоровым быть Модно!»</a:t>
            </a: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3886200"/>
            <a:ext cx="4008438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3860800"/>
            <a:ext cx="3673475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458200" cy="121444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  <a:t>Здоровое питание</a:t>
            </a: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060575"/>
            <a:ext cx="799147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714375"/>
            <a:ext cx="8458200" cy="5572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63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714375"/>
            <a:ext cx="8458200" cy="5572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692150"/>
            <a:ext cx="7848600" cy="588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714375"/>
            <a:ext cx="8458200" cy="5572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63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606425"/>
            <a:ext cx="8072437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60648"/>
            <a:ext cx="8458200" cy="121444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ea typeface="SimSun" pitchFamily="2" charset="-122"/>
              </a:rPr>
              <a:t>Занятия спортом</a:t>
            </a: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625600"/>
            <a:ext cx="5332413" cy="478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4530725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2492375"/>
            <a:ext cx="3095625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04813"/>
            <a:ext cx="4535487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3567113"/>
            <a:ext cx="4649788" cy="296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4148138" cy="311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644900"/>
            <a:ext cx="4605337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644900"/>
            <a:ext cx="4333875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7725" y="476250"/>
            <a:ext cx="423227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813"/>
            <a:ext cx="38163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04813"/>
            <a:ext cx="4308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3716338"/>
            <a:ext cx="5429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 b="4641"/>
          <a:stretch>
            <a:fillRect/>
          </a:stretch>
        </p:blipFill>
        <p:spPr bwMode="auto">
          <a:xfrm>
            <a:off x="0" y="260350"/>
            <a:ext cx="8893175" cy="629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337297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  <a:t>Здоровый Образ Жизни –</a:t>
            </a:r>
            <a:r>
              <a:rPr lang="ru-RU" sz="5400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br>
              <a:rPr lang="ru-RU" sz="5400" dirty="0" smtClean="0">
                <a:solidFill>
                  <a:srgbClr val="002060"/>
                </a:solidFill>
                <a:ea typeface="SimSun" pitchFamily="2" charset="-122"/>
              </a:rPr>
            </a:br>
            <a:r>
              <a:rPr lang="ru-RU" sz="5400" dirty="0">
                <a:solidFill>
                  <a:srgbClr val="002060"/>
                </a:solidFill>
                <a:effectLst/>
              </a:rPr>
              <a:t>образ жизни отдельного человека с целью профилактики болезней и укрепления </a:t>
            </a:r>
            <a:r>
              <a:rPr lang="ru-RU" sz="5400" dirty="0" smtClean="0">
                <a:solidFill>
                  <a:srgbClr val="002060"/>
                </a:solidFill>
                <a:effectLst/>
              </a:rPr>
              <a:t>здоровья.</a:t>
            </a:r>
            <a:endParaRPr lang="ru-RU" sz="5500" dirty="0">
              <a:solidFill>
                <a:srgbClr val="00206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158417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Отсутствие </a:t>
            </a:r>
            <a:br>
              <a:rPr lang="ru-RU" sz="5500" dirty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вредных привычек</a:t>
            </a:r>
          </a:p>
        </p:txBody>
      </p:sp>
      <p:sp>
        <p:nvSpPr>
          <p:cNvPr id="3" name="Овал 2"/>
          <p:cNvSpPr/>
          <p:nvPr/>
        </p:nvSpPr>
        <p:spPr>
          <a:xfrm>
            <a:off x="1190625" y="2784475"/>
            <a:ext cx="2085975" cy="201295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КУРЕНИЕ</a:t>
            </a:r>
            <a:r>
              <a:rPr lang="ru-RU" dirty="0"/>
              <a:t> </a:t>
            </a:r>
          </a:p>
        </p:txBody>
      </p:sp>
      <p:cxnSp>
        <p:nvCxnSpPr>
          <p:cNvPr id="5" name="Прямая соединительная линия 4"/>
          <p:cNvCxnSpPr>
            <a:stCxn id="3" idx="7"/>
            <a:endCxn id="3" idx="3"/>
          </p:cNvCxnSpPr>
          <p:nvPr/>
        </p:nvCxnSpPr>
        <p:spPr>
          <a:xfrm flipH="1">
            <a:off x="1497013" y="3079750"/>
            <a:ext cx="1473200" cy="142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455988" y="2784475"/>
            <a:ext cx="2090737" cy="201295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</a:rPr>
              <a:t>НАРКОМАНИЯ</a:t>
            </a:r>
            <a:r>
              <a:rPr lang="ru-RU" dirty="0"/>
              <a:t> </a:t>
            </a:r>
          </a:p>
        </p:txBody>
      </p:sp>
      <p:cxnSp>
        <p:nvCxnSpPr>
          <p:cNvPr id="11" name="Прямая соединительная линия 10"/>
          <p:cNvCxnSpPr>
            <a:endCxn id="10" idx="3"/>
          </p:cNvCxnSpPr>
          <p:nvPr/>
        </p:nvCxnSpPr>
        <p:spPr>
          <a:xfrm flipH="1">
            <a:off x="3762375" y="2987675"/>
            <a:ext cx="1463675" cy="15144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795963" y="2784475"/>
            <a:ext cx="2016125" cy="1958975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</a:rPr>
              <a:t>АЛКОГОЛЬ</a:t>
            </a:r>
            <a:r>
              <a:rPr lang="ru-RU" dirty="0"/>
              <a:t> </a:t>
            </a:r>
          </a:p>
        </p:txBody>
      </p:sp>
      <p:cxnSp>
        <p:nvCxnSpPr>
          <p:cNvPr id="13" name="Прямая соединительная линия 12"/>
          <p:cNvCxnSpPr>
            <a:endCxn id="12" idx="3"/>
          </p:cNvCxnSpPr>
          <p:nvPr/>
        </p:nvCxnSpPr>
        <p:spPr>
          <a:xfrm flipH="1">
            <a:off x="6091238" y="3013075"/>
            <a:ext cx="1425575" cy="14446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85725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Режим дня </a:t>
            </a:r>
            <a:endParaRPr lang="ru-RU" sz="60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196975"/>
            <a:ext cx="53848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85725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Режим дня </a:t>
            </a:r>
            <a:endParaRPr lang="ru-RU" sz="60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1124744"/>
            <a:ext cx="84582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SimSun" pitchFamily="2" charset="-122"/>
                <a:cs typeface="Browallia New" pitchFamily="34" charset="-34"/>
              </a:rPr>
              <a:t>МОЙ РЕЖИМ ДНЯ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844675"/>
            <a:ext cx="523875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00495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Вести Здоровый Образ Жизни </a:t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легче в компании!</a:t>
            </a:r>
            <a:endParaRPr lang="ru-RU" sz="60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357563"/>
            <a:ext cx="3911600" cy="30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357563"/>
            <a:ext cx="4083050" cy="306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765175"/>
            <a:ext cx="7416800" cy="560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458200" cy="1080120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Позитивное настроение</a:t>
            </a:r>
            <a:r>
              <a:rPr lang="ru-RU" sz="5500" dirty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!</a:t>
            </a: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endParaRPr lang="ru-RU" sz="5500" dirty="0">
              <a:solidFill>
                <a:srgbClr val="FF000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557338"/>
            <a:ext cx="7848600" cy="479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33375"/>
            <a:ext cx="8064500" cy="631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8424862" cy="631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851648" cy="18288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Мы  за </a:t>
            </a:r>
            <a:br>
              <a:rPr lang="ru-RU" sz="54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</a:br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Здоровый Образ Жизни!</a:t>
            </a:r>
            <a:endParaRPr lang="ru-RU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643188"/>
            <a:ext cx="72405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844675"/>
            <a:ext cx="6530975" cy="461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336704" cy="1844824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  <a:t>От чего зависит</a:t>
            </a:r>
            <a:b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</a:br>
            <a: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  <a:t> здоровье человека?</a:t>
            </a:r>
            <a:endParaRPr lang="ru-RU" sz="5500" dirty="0">
              <a:solidFill>
                <a:srgbClr val="00206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458200" cy="114300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Медицина  </a:t>
            </a:r>
            <a:endParaRPr lang="ru-RU" sz="5500" dirty="0">
              <a:solidFill>
                <a:srgbClr val="00206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1714500"/>
            <a:ext cx="595312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9" y="332656"/>
            <a:ext cx="8458200" cy="114300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Экология </a:t>
            </a:r>
            <a:endParaRPr lang="ru-RU" sz="5500" dirty="0">
              <a:solidFill>
                <a:srgbClr val="00206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639888"/>
            <a:ext cx="7500938" cy="49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458200" cy="114300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Генетика и наследственность</a:t>
            </a:r>
            <a:endParaRPr lang="ru-RU" sz="5500" dirty="0">
              <a:solidFill>
                <a:srgbClr val="00206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1714500"/>
            <a:ext cx="60007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14300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002060"/>
                </a:solidFill>
                <a:latin typeface="Cambria" pitchFamily="18" charset="0"/>
                <a:ea typeface="SimSun" pitchFamily="2" charset="-122"/>
                <a:cs typeface="Browallia New" pitchFamily="34" charset="-34"/>
              </a:rPr>
              <a:t>Образ жизни</a:t>
            </a:r>
            <a:endParaRPr lang="ru-RU" sz="5500" dirty="0">
              <a:solidFill>
                <a:srgbClr val="002060"/>
              </a:solidFill>
              <a:latin typeface="Cambria" pitchFamily="18" charset="0"/>
              <a:ea typeface="SimSun" pitchFamily="2" charset="-122"/>
              <a:cs typeface="Browallia New" pitchFamily="34" charset="-34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285875"/>
            <a:ext cx="7358062" cy="504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6163" y="115888"/>
            <a:ext cx="7054850" cy="662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050" y="404813"/>
            <a:ext cx="916305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58200" cy="2592288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  <a:t>Правила </a:t>
            </a:r>
            <a:b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</a:br>
            <a:r>
              <a:rPr lang="ru-RU" sz="5400" dirty="0" smtClean="0">
                <a:solidFill>
                  <a:srgbClr val="FF0000"/>
                </a:solidFill>
                <a:ea typeface="SimSun" pitchFamily="2" charset="-122"/>
              </a:rPr>
              <a:t>Здорового Образа Жизни </a:t>
            </a:r>
            <a:r>
              <a:rPr lang="ru-RU" sz="5400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br>
              <a:rPr lang="ru-RU" sz="5400" dirty="0" smtClean="0">
                <a:solidFill>
                  <a:srgbClr val="002060"/>
                </a:solidFill>
                <a:ea typeface="SimSun" pitchFamily="2" charset="-122"/>
              </a:rPr>
            </a:br>
            <a:endParaRPr lang="ru-RU" sz="54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519</TotalTime>
  <Words>34</Words>
  <Application>Microsoft Office PowerPoint</Application>
  <PresentationFormat>Экран (4:3)</PresentationFormat>
  <Paragraphs>20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Constantia</vt:lpstr>
      <vt:lpstr>Arial</vt:lpstr>
      <vt:lpstr>Calibri</vt:lpstr>
      <vt:lpstr>Wingdings 2</vt:lpstr>
      <vt:lpstr>Cambria</vt:lpstr>
      <vt:lpstr>SimSun</vt:lpstr>
      <vt:lpstr>Browallia New</vt:lpstr>
      <vt:lpstr>Поток</vt:lpstr>
      <vt:lpstr>   «Здоровым быть Модно!» </vt:lpstr>
      <vt:lpstr>Здоровый Образ Жизни –  образ жизни отдельного человека с целью профилактики болезней и укрепления здоровья.</vt:lpstr>
      <vt:lpstr>От чего зависит  здоровье человека?</vt:lpstr>
      <vt:lpstr>Медицина  </vt:lpstr>
      <vt:lpstr>Экология </vt:lpstr>
      <vt:lpstr>Генетика и наследственность</vt:lpstr>
      <vt:lpstr>Образ жизни</vt:lpstr>
      <vt:lpstr>Слайд 8</vt:lpstr>
      <vt:lpstr>Правила  Здорового Образа Жизни   </vt:lpstr>
      <vt:lpstr>Здоровое питание</vt:lpstr>
      <vt:lpstr>Слайд 11</vt:lpstr>
      <vt:lpstr>Слайд 12</vt:lpstr>
      <vt:lpstr>Слайд 13</vt:lpstr>
      <vt:lpstr>Занятия спортом</vt:lpstr>
      <vt:lpstr>Слайд 15</vt:lpstr>
      <vt:lpstr>Слайд 16</vt:lpstr>
      <vt:lpstr>Слайд 17</vt:lpstr>
      <vt:lpstr>Слайд 18</vt:lpstr>
      <vt:lpstr>Слайд 19</vt:lpstr>
      <vt:lpstr>             Отсутствие  вредных привычек</vt:lpstr>
      <vt:lpstr>     Режим дня </vt:lpstr>
      <vt:lpstr>     Режим дня </vt:lpstr>
      <vt:lpstr>Вести Здоровый Образ Жизни  легче в компании!</vt:lpstr>
      <vt:lpstr>Слайд 24</vt:lpstr>
      <vt:lpstr>           Позитивное настроение!  </vt:lpstr>
      <vt:lpstr>Слайд 26</vt:lpstr>
      <vt:lpstr>Слайд 27</vt:lpstr>
      <vt:lpstr>Мы  за  Здоровый Образ Жизни!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– человеческая ценность.</dc:title>
  <dc:creator>Доверие 2012</dc:creator>
  <cp:lastModifiedBy>re</cp:lastModifiedBy>
  <cp:revision>58</cp:revision>
  <dcterms:created xsi:type="dcterms:W3CDTF">2012-10-03T12:05:28Z</dcterms:created>
  <dcterms:modified xsi:type="dcterms:W3CDTF">2014-04-15T18:16:32Z</dcterms:modified>
</cp:coreProperties>
</file>