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2A876-5501-4AFA-8478-0FE6AD29868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BE702-4E95-4FFA-A4E3-F0FD871AF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E702-4E95-4FFA-A4E3-F0FD871AFF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9BD5-6F93-45BD-9368-D3AAB65AE2C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4775-A8C5-4E25-9880-6C8193B30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banketvip.ru/assets/gallery/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15808" y="5949280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УМК Гальскова Н.Д, </a:t>
            </a:r>
            <a:r>
              <a:rPr lang="ru-RU" sz="1400" dirty="0" err="1" smtClean="0"/>
              <a:t>Гез</a:t>
            </a:r>
            <a:r>
              <a:rPr lang="ru-RU" sz="1400" dirty="0" smtClean="0"/>
              <a:t> Н.И «</a:t>
            </a:r>
            <a:r>
              <a:rPr lang="en-US" sz="1400" dirty="0" smtClean="0"/>
              <a:t>Deutsch</a:t>
            </a:r>
            <a:r>
              <a:rPr lang="ru-RU" sz="1400" dirty="0" smtClean="0"/>
              <a:t>» 3кл.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5157192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Herzliche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Glückwünsche</a:t>
            </a:r>
            <a:r>
              <a:rPr lang="en-US" sz="3200" b="1" dirty="0" smtClean="0">
                <a:solidFill>
                  <a:schemeClr val="bg1"/>
                </a:solidFill>
              </a:rPr>
              <a:t>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Was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machen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wir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der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Stunde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Wir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wiederholen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die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Wörter</a:t>
            </a:r>
            <a:endParaRPr lang="en-US" sz="3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Wir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schreiben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Glückwünsche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zum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Fest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Wir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lesen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und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spielen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Szenen</a:t>
            </a:r>
            <a:endParaRPr lang="en-US" sz="3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Wir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sprechen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viel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deutsch</a:t>
            </a:r>
            <a:endParaRPr lang="en-US" sz="3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1.gstatic.com/images?q=tbn:ANd9GcRPtH6923z1pqd_IN-YlNFc7belNutkP-LAYXZvUwIMxaOgcOEnC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4984"/>
            <a:ext cx="4572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img.domo.by/images/custom/images/%D1%80%D0%BE%D0%B6%D0%B4%D0%B5%D1%81%D1%82%D0%B2%D0%BE.jpg"/>
          <p:cNvPicPr/>
          <p:nvPr/>
        </p:nvPicPr>
        <p:blipFill>
          <a:blip r:embed="rId3" cstate="print"/>
          <a:srcRect l="14175" r="14951"/>
          <a:stretch>
            <a:fillRect/>
          </a:stretch>
        </p:blipFill>
        <p:spPr bwMode="auto">
          <a:xfrm>
            <a:off x="5724128" y="0"/>
            <a:ext cx="341987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572000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3848" y="6926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Was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ist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das?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Содержимое 10" descr="http://t0.gstatic.com/images?q=tbn:ANd9GcS5aXoOJcLiK907m8mYs3xAG8Hkq58cvnCXUeYb4xmD1KqrpsAO"/>
          <p:cNvPicPr>
            <a:picLocks noGrp="1"/>
          </p:cNvPicPr>
          <p:nvPr>
            <p:ph idx="1"/>
          </p:nvPr>
        </p:nvPicPr>
        <p:blipFill>
          <a:blip r:embed="rId5" cstate="print"/>
          <a:srcRect l="25324"/>
          <a:stretch>
            <a:fillRect/>
          </a:stretch>
        </p:blipFill>
        <p:spPr bwMode="auto">
          <a:xfrm>
            <a:off x="0" y="0"/>
            <a:ext cx="327585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5536" y="9807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Geburtstag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57301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Ostern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18864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/>
                </a:solidFill>
              </a:rPr>
              <a:t>Weihnachten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36450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Neujahr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Geburtstag</a:t>
            </a:r>
            <a:endParaRPr lang="en-US" sz="60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6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Weihnachten</a:t>
            </a:r>
            <a:endParaRPr lang="en-US" sz="60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6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Ostern</a:t>
            </a:r>
            <a:endParaRPr lang="en-US" sz="60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6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Neujahr</a:t>
            </a:r>
            <a:endParaRPr lang="ru-RU" sz="6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Was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sagst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du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zum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Fest?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16" descr="j02165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528" y="1628800"/>
            <a:ext cx="4824536" cy="5229200"/>
          </a:xfrm>
        </p:spPr>
      </p:pic>
      <p:pic>
        <p:nvPicPr>
          <p:cNvPr id="6" name="img541_51477" descr="&amp;ocy;&amp;tcy;&amp;kcy;&amp;rcy;&amp;ycy;&amp;tcy;&amp;kcy;&amp;acy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49999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8064" y="98072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Frohe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Ostern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8072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Zum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Geburtstag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viel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Glück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!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Was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sagst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du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zum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Fest?</a:t>
            </a:r>
            <a:endParaRPr lang="ru-RU" dirty="0"/>
          </a:p>
        </p:txBody>
      </p:sp>
      <p:pic>
        <p:nvPicPr>
          <p:cNvPr id="4" name="Содержимое 3" descr="http://t1.gstatic.com/images?q=tbn:ANd9GcRq95Gc8RRfmWbnpSxBgvbOCXpK0rb83Csip1v4Qbx9TJarEZxK"/>
          <p:cNvPicPr>
            <a:picLocks noGrp="1"/>
          </p:cNvPicPr>
          <p:nvPr>
            <p:ph idx="1"/>
          </p:nvPr>
        </p:nvPicPr>
        <p:blipFill>
          <a:blip r:embed="rId2" cstate="print"/>
          <a:srcRect t="3194" b="2587"/>
          <a:stretch>
            <a:fillRect/>
          </a:stretch>
        </p:blipFill>
        <p:spPr bwMode="auto">
          <a:xfrm>
            <a:off x="0" y="2132856"/>
            <a:ext cx="471601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img.domo.by/images/custom/images/%D1%80%D0%BE%D0%B6%D0%B4%D0%B5%D1%81%D1%82%D0%B2%D0%BE.jpg"/>
          <p:cNvPicPr/>
          <p:nvPr/>
        </p:nvPicPr>
        <p:blipFill>
          <a:blip r:embed="rId3" cstate="print"/>
          <a:srcRect l="14663" r="13799"/>
          <a:stretch>
            <a:fillRect/>
          </a:stretch>
        </p:blipFill>
        <p:spPr bwMode="auto">
          <a:xfrm>
            <a:off x="4716016" y="2132856"/>
            <a:ext cx="442798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41277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Viel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Glück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zum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Neujahr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!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340768"/>
            <a:ext cx="37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Frohe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Weihnachten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!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wiederholen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“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Ich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wünsche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…”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07342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</a:t>
            </a:r>
          </a:p>
          <a:p>
            <a:pPr>
              <a:buNone/>
            </a:pPr>
            <a:r>
              <a:rPr lang="ru-RU" dirty="0" smtClean="0"/>
              <a:t>                           </a:t>
            </a:r>
            <a:endParaRPr lang="en-US" dirty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irc_mi" descr="http://img13.nnm.me/5/d/c/a/a/f128029970b515eebb2665806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s3.goodfon.ru/image/166314-1920x1200.jpg"/>
          <p:cNvPicPr/>
          <p:nvPr/>
        </p:nvPicPr>
        <p:blipFill>
          <a:blip r:embed="rId3" cstate="print"/>
          <a:srcRect l="15323" t="13410" r="35057" b="10728"/>
          <a:stretch>
            <a:fillRect/>
          </a:stretch>
        </p:blipFill>
        <p:spPr bwMode="auto">
          <a:xfrm>
            <a:off x="1403648" y="472514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facte.ru/wp-content/uploads/2012/06/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980728"/>
            <a:ext cx="1656184" cy="13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otvetin.ru/uploads/posts/2009-12/1260606044_piro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96952"/>
            <a:ext cx="151216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apapodari.com.ua/ckfinder/userfiles/images/barby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509120"/>
            <a:ext cx="1944216" cy="16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Преданност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395898" y="4797152"/>
            <a:ext cx="1752166" cy="1314519"/>
          </a:xfrm>
          <a:prstGeom prst="rect">
            <a:avLst/>
          </a:prstGeom>
        </p:spPr>
      </p:pic>
      <p:pic>
        <p:nvPicPr>
          <p:cNvPr id="10" name="irc_mi" descr="http://www.happy-giraffe.ru/upload/userfiles/images/2012/01/17/sanki%281%2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124744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sovetodrom.ru/wp-content/uploads/2012/08/book_8.jpg"/>
          <p:cNvPicPr/>
          <p:nvPr/>
        </p:nvPicPr>
        <p:blipFill>
          <a:blip r:embed="rId9" cstate="print"/>
          <a:srcRect t="11644" r="6990"/>
          <a:stretch>
            <a:fillRect/>
          </a:stretch>
        </p:blipFill>
        <p:spPr bwMode="auto">
          <a:xfrm>
            <a:off x="7308304" y="2996952"/>
            <a:ext cx="1512168" cy="96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3528" y="22768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Bonbons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14908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einen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Kuchen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40770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ein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Buch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22048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einen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Schlitten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60932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einen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Hund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242088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Blumen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6093296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eine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Puppe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61653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einen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Ball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83768" y="2852936"/>
            <a:ext cx="3672408" cy="13464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Ich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wünsche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mir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Wir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schreiben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einen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Wunschzettel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Ich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wünsche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mir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einen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Ball </a:t>
            </a:r>
          </a:p>
          <a:p>
            <a:pPr algn="ctr">
              <a:buNone/>
            </a:pP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zum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Geburtstag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Ich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wünsche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mir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eine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Puppe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zum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Neujahr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129</Words>
  <Application>Microsoft Office PowerPoint</Application>
  <PresentationFormat>Экран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Was machen  wir in der Stunde?</vt:lpstr>
      <vt:lpstr>Слайд 3</vt:lpstr>
      <vt:lpstr>Слайд 4</vt:lpstr>
      <vt:lpstr>Was sagst du zum Fest?</vt:lpstr>
      <vt:lpstr>Was sagst du zum Fest?</vt:lpstr>
      <vt:lpstr>Wir wiederholen “Ich wünsche mir …”</vt:lpstr>
      <vt:lpstr>Wir schreiben einen Wunschzettel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Herzliche Glückwünsche</dc:title>
  <dc:creator>User</dc:creator>
  <cp:lastModifiedBy>User</cp:lastModifiedBy>
  <cp:revision>21</cp:revision>
  <dcterms:created xsi:type="dcterms:W3CDTF">2013-11-13T12:53:36Z</dcterms:created>
  <dcterms:modified xsi:type="dcterms:W3CDTF">2013-11-18T17:26:23Z</dcterms:modified>
</cp:coreProperties>
</file>