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6864" cy="83671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ГОСУДАРСТВЕННОЕ БЮДЖЕТНОЕ ОБЩЕОБРАЗОВАТЕЛЬНОЕ УЧРЕЖДЕНИЕ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СРЕДНЯЯ ОБЩЕОБРАЗОВАТЕЛЬНАЯ ШКОЛА №342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НЕВСКОГО РАЙОНА САНКТ-ПЕТЕРБУРГА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2348880"/>
            <a:ext cx="3309803" cy="3744416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 smtClean="0"/>
              <a:t>Как определить гласные звуки?</a:t>
            </a:r>
          </a:p>
          <a:p>
            <a:endParaRPr lang="ru-RU" dirty="0"/>
          </a:p>
          <a:p>
            <a:pPr algn="ctr"/>
            <a:r>
              <a:rPr lang="ru-RU" sz="2800" b="1" dirty="0" smtClean="0"/>
              <a:t>2 класс</a:t>
            </a:r>
          </a:p>
          <a:p>
            <a:pPr algn="ctr"/>
            <a:r>
              <a:rPr lang="ru-RU" sz="2800" b="1" dirty="0" smtClean="0"/>
              <a:t>Русский язык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dirty="0"/>
          </a:p>
          <a:p>
            <a:r>
              <a:rPr lang="ru-RU" dirty="0" smtClean="0"/>
              <a:t>Учитель начальных классов: </a:t>
            </a:r>
          </a:p>
          <a:p>
            <a:r>
              <a:rPr lang="ru-RU" dirty="0" err="1" smtClean="0"/>
              <a:t>Литемина</a:t>
            </a:r>
            <a:r>
              <a:rPr lang="ru-RU" dirty="0" smtClean="0"/>
              <a:t> Лариса Михайловна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5190" r="4734" b="6911"/>
          <a:stretch/>
        </p:blipFill>
        <p:spPr bwMode="auto">
          <a:xfrm>
            <a:off x="0" y="2204864"/>
            <a:ext cx="4644007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47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0811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Отгадай загадки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805265"/>
            <a:ext cx="2369210" cy="64807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ИСТ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5793"/>
            <a:ext cx="265724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786" y="2467410"/>
            <a:ext cx="3333749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5805265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БЕЗЬЯНА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2" r="13544"/>
          <a:stretch/>
        </p:blipFill>
        <p:spPr bwMode="auto">
          <a:xfrm>
            <a:off x="6458536" y="2433894"/>
            <a:ext cx="2234596" cy="250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6458535" y="5805266"/>
            <a:ext cx="223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r>
              <a:rPr lang="ru-RU" sz="3200" b="1" dirty="0" smtClean="0">
                <a:solidFill>
                  <a:srgbClr val="3E3D2D"/>
                </a:solidFill>
              </a:rPr>
              <a:t>ТЁНОК</a:t>
            </a:r>
            <a:endParaRPr lang="ru-RU" sz="3200" b="1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0811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Тема урока: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2088231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Как определить гласные звуки?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026916" cy="302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72776"/>
            <a:ext cx="1977008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374" y="3467512"/>
            <a:ext cx="328498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73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68642" cy="144016"/>
          </a:xfrm>
        </p:spPr>
        <p:txBody>
          <a:bodyPr>
            <a:normAutofit fontScale="90000"/>
          </a:bodyPr>
          <a:lstStyle/>
          <a:p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309634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Гласные тянутся в песенке звонкой,</a:t>
            </a:r>
          </a:p>
          <a:p>
            <a:pPr marL="68580" indent="0">
              <a:buNone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Могут заплакать и закричать,</a:t>
            </a:r>
          </a:p>
          <a:p>
            <a:pPr marL="68580" indent="0">
              <a:buNone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Могут в кроватке баюкать ребёнка,</a:t>
            </a:r>
          </a:p>
          <a:p>
            <a:pPr marL="68580" indent="0">
              <a:buNone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Но не желают свистеть и ворчать.</a:t>
            </a:r>
          </a:p>
          <a:p>
            <a:pPr marL="68580" indent="0" algn="ctr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В. Берестов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026916" cy="302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72776"/>
            <a:ext cx="1977008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374" y="3467512"/>
            <a:ext cx="328498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74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68642" cy="108012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Физкультминутка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992888" cy="489654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 болоте жабы жили</a:t>
            </a:r>
          </a:p>
          <a:p>
            <a:pPr marL="6858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 друг с другом так дружили!</a:t>
            </a:r>
          </a:p>
          <a:p>
            <a:pPr marL="6858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Прыгали они по кочкам,</a:t>
            </a:r>
          </a:p>
          <a:p>
            <a:pPr marL="6858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Спали вместе тёмной ночкой.</a:t>
            </a:r>
          </a:p>
          <a:p>
            <a:pPr marL="6858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 проснувшись поутру,</a:t>
            </a:r>
          </a:p>
          <a:p>
            <a:pPr marL="6858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Начинали вновь игру:</a:t>
            </a:r>
          </a:p>
          <a:p>
            <a:pPr marL="6858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Сесть и встать,</a:t>
            </a:r>
          </a:p>
          <a:p>
            <a:pPr marL="6858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 два прыжка…</a:t>
            </a:r>
          </a:p>
          <a:p>
            <a:pPr marL="6858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Вместе весело всегда.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202"/>
          <a:stretch/>
        </p:blipFill>
        <p:spPr bwMode="auto">
          <a:xfrm>
            <a:off x="6561865" y="3629673"/>
            <a:ext cx="2685547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62"/>
          <a:stretch/>
        </p:blipFill>
        <p:spPr bwMode="auto">
          <a:xfrm>
            <a:off x="4935714" y="4005064"/>
            <a:ext cx="2210846" cy="2563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48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8012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94C600"/>
                </a:solidFill>
              </a:rPr>
              <a:t>Это интересно!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10434"/>
            <a:ext cx="6984776" cy="4540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01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tritonelabs.com/goodmorning/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1551"/>
            <a:ext cx="3262658" cy="17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0801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94C600"/>
                </a:solidFill>
              </a:rPr>
              <a:t>Рефлексия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2896"/>
            <a:ext cx="2736304" cy="864096"/>
          </a:xfrm>
        </p:spPr>
        <p:txBody>
          <a:bodyPr>
            <a:normAutofit/>
          </a:bodyPr>
          <a:lstStyle/>
          <a:p>
            <a:r>
              <a:rPr lang="ru-RU" b="1" dirty="0" smtClean="0"/>
              <a:t>УЗНАЛ(-А)…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0" t="7367" r="5026" b="3750"/>
          <a:stretch/>
        </p:blipFill>
        <p:spPr bwMode="auto">
          <a:xfrm>
            <a:off x="5480351" y="260648"/>
            <a:ext cx="3556145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54761"/>
            <a:ext cx="2652776" cy="2183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ttp://tritonelabs.com/goodmorning/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680" y="4037119"/>
            <a:ext cx="3642307" cy="19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tritonelabs.com/goodmorning/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119" y="3333954"/>
            <a:ext cx="3642307" cy="19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429309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b="1" dirty="0" smtClean="0">
                <a:solidFill>
                  <a:srgbClr val="3E3D2D"/>
                </a:solidFill>
              </a:rPr>
              <a:t>НАУЧИЛСЯ(-АСЬ)…</a:t>
            </a:r>
            <a:endParaRPr lang="ru-RU" sz="2400" b="1" dirty="0">
              <a:solidFill>
                <a:srgbClr val="3E3D2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0351" y="4985594"/>
            <a:ext cx="2692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b="1" dirty="0" smtClean="0">
                <a:solidFill>
                  <a:srgbClr val="3E3D2D"/>
                </a:solidFill>
              </a:rPr>
              <a:t>ПОНЯЛ</a:t>
            </a:r>
            <a:r>
              <a:rPr lang="ru-RU" sz="2400" b="1" dirty="0">
                <a:solidFill>
                  <a:srgbClr val="3E3D2D"/>
                </a:solidFill>
              </a:rPr>
              <a:t>(-А)…</a:t>
            </a:r>
          </a:p>
        </p:txBody>
      </p:sp>
      <p:sp>
        <p:nvSpPr>
          <p:cNvPr id="6" name="Стрелка влево 5"/>
          <p:cNvSpPr/>
          <p:nvPr/>
        </p:nvSpPr>
        <p:spPr>
          <a:xfrm rot="701360">
            <a:off x="2951572" y="2316908"/>
            <a:ext cx="2774347" cy="26630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96734">
            <a:off x="5356338" y="3107044"/>
            <a:ext cx="1684348" cy="50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91908">
            <a:off x="4178365" y="2457417"/>
            <a:ext cx="1676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65" y="2167613"/>
            <a:ext cx="1092066" cy="125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388" y="5334045"/>
            <a:ext cx="1949468" cy="160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786" y="5743167"/>
            <a:ext cx="1444757" cy="118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38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</TotalTime>
  <Words>118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ГОСУДАРСТВЕННОЕ БЮДЖЕТНОЕ ОБЩЕОБРАЗОВАТЕЛЬНОЕ УЧРЕЖДЕНИЕ СРЕДНЯЯ ОБЩЕОБРАЗОВАТЕЛЬНАЯ ШКОЛА №342 НЕВСКОГО РАЙОНА САНКТ-ПЕТЕРБУРГА</vt:lpstr>
      <vt:lpstr>Отгадай загадки</vt:lpstr>
      <vt:lpstr>Тема урока:</vt:lpstr>
      <vt:lpstr>Слайд 4</vt:lpstr>
      <vt:lpstr>Физкультминутка</vt:lpstr>
      <vt:lpstr>Это интересно!</vt:lpstr>
      <vt:lpstr>Рефлексия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СРЕДНЯЯ ОБЩЕОБРАЗОВАТЕЛЬНАЯ ШКОЛА №342 НЕВСКОГО РАЙОНА САНКТ-ПЕТЕРБУРГА</dc:title>
  <dc:creator>Владелец</dc:creator>
  <cp:lastModifiedBy>ч</cp:lastModifiedBy>
  <cp:revision>10</cp:revision>
  <dcterms:created xsi:type="dcterms:W3CDTF">2013-11-08T14:28:33Z</dcterms:created>
  <dcterms:modified xsi:type="dcterms:W3CDTF">2014-01-11T06:24:52Z</dcterms:modified>
</cp:coreProperties>
</file>