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9" r:id="rId2"/>
    <p:sldId id="267" r:id="rId3"/>
    <p:sldId id="268" r:id="rId4"/>
    <p:sldId id="266" r:id="rId5"/>
    <p:sldId id="270" r:id="rId6"/>
    <p:sldId id="271" r:id="rId7"/>
    <p:sldId id="282" r:id="rId8"/>
    <p:sldId id="263" r:id="rId9"/>
    <p:sldId id="259" r:id="rId10"/>
    <p:sldId id="273" r:id="rId11"/>
    <p:sldId id="274" r:id="rId12"/>
    <p:sldId id="290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399" autoAdjust="0"/>
  </p:normalViewPr>
  <p:slideViewPr>
    <p:cSldViewPr>
      <p:cViewPr>
        <p:scale>
          <a:sx n="60" d="100"/>
          <a:sy n="60" d="100"/>
        </p:scale>
        <p:origin x="-143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791712-EC64-4BA8-890A-DDFF677B0F50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DDA7A0-370A-4767-8E4F-929FD273B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61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A58CFE-9AF2-4189-A2C8-82B0E3D6965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B9D9A7-BA8C-4BF0-BE97-5DC15174D18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DDA7A0-370A-4767-8E4F-929FD273BBE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DDA7A0-370A-4767-8E4F-929FD273BBE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DFC77-8DB9-4D4B-AF3D-E2B79B6DDAC6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9E7F-B694-4DCC-A2F6-4739C0E1F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247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40642-4048-4DC8-8ECB-8700E821E417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8A6F7-74DC-41EF-98B6-BF5197F69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37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9F3AE-6292-445D-B79E-65AEB669FF99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106D3-C9A9-41EA-9E66-2EB283753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639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5DED5-AAD5-4639-8901-30B956F82E25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34FC2-C08F-42AC-ABF4-ECC22F007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205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6CF46-A820-4482-8358-1A01BE702C2A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BA7C-2342-4D23-A246-1921BC181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80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8659D-949C-4D27-8102-2A128CDC8F66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19A67-1911-45C3-A90A-BFB4B51F3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187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D49B3-227D-46D1-9007-A58F4C8C6721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27124-2F7E-41F9-BF4F-615F400B0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937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2E493-213F-4A4D-84B8-28DE3A4D047D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4C4EA-01D2-4FC6-9C36-973B64342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740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F915C-8EA6-4B1F-9CEA-12FC0E037F8D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6F492-FD27-4AF8-B2BB-F30452F74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8977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84384-6D09-480E-A606-0ADE493AA17F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A3498-2CC2-4C02-BB44-BD799BF6E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0328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95A86-497E-4128-85A1-1CCBD1E5418A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3D6A1-E92C-44D7-AC8C-985C16070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068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4B3717-CE86-4C4E-A66F-904170648C62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9C4374-7B44-4E77-94B5-ED478DFEC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clck/redir/AiuY0DBWFJ4ePaEse6rgeAjgs2pI3DW99KUdgowt9XvqxGyo_rnZJpvc9LIo8yqpH0Qrm4xU2v9tii-FVuciS194bRYbU_8-GDg_E1yzEO2h_2kR3HQ3cAMlUg5JImfwZEev4Julp5yNZljnh3n0-NJ60jxAZKBezlFUKv3CPFnn_vUqISuFUKXa7PBXI3TkDh__3-ALTmc?data=UlNrNmk5WktYejR0eWJFYk1Ldmtxb0dPUFN2Y092RFpCOXVfbnMzelc3NlJHcnNTVUJJS1BMZ0U0TURteXlRTUY5MXdFN2hUWE1tS1V4RVl1Z1FkZEFtVFU2VmkwZmhpRkNnVkZqZ2g5NmJIeXhXUlBJaFVrUQ&amp;b64e=2&amp;sign=c9f2fd284ce103bac14d2e45869d94fb&amp;keyno=0&amp;l10n=r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znay-prezidenta.ru/" TargetMode="External"/><Relationship Id="rId4" Type="http://schemas.openxmlformats.org/officeDocument/2006/relationships/hyperlink" Target="NUL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071678"/>
            <a:ext cx="7772400" cy="1470025"/>
          </a:xfrm>
        </p:spPr>
        <p:txBody>
          <a:bodyPr/>
          <a:lstStyle/>
          <a:p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Моя Родина- Россия</a:t>
            </a:r>
            <a:endParaRPr lang="ru-RU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0570"/>
            <a:ext cx="6400800" cy="1571636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Классный час посвящен 20-летию Конституции Российской Федерации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tos.wikimapia.org/p/00/02/69/99/94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3969815" cy="2354597"/>
          </a:xfrm>
          <a:prstGeom prst="rect">
            <a:avLst/>
          </a:prstGeom>
          <a:noFill/>
        </p:spPr>
      </p:pic>
      <p:pic>
        <p:nvPicPr>
          <p:cNvPr id="1030" name="Picture 6" descr="http://files.citycatalogue.com/633995831237377340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071546"/>
            <a:ext cx="3524232" cy="2643174"/>
          </a:xfrm>
          <a:prstGeom prst="rect">
            <a:avLst/>
          </a:prstGeom>
          <a:noFill/>
        </p:spPr>
      </p:pic>
      <p:pic>
        <p:nvPicPr>
          <p:cNvPr id="1032" name="Picture 8" descr="http://im6-tub-ru.yandex.net/i?id=380222432-4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000504"/>
            <a:ext cx="3286148" cy="246461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285728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Моя малая Родина…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967335"/>
            <a:ext cx="4643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Памятник героям, погибшим в годы Великой Отечественной войны в  г. Красный Кут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4572008"/>
            <a:ext cx="35004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Памятник на месте приземления космического корабля "Восток-2" вблизи  с. Комсомольское  – космонавт Г.С.Титов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3786190"/>
            <a:ext cx="342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Наш районный центр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5-tub-ru.yandex.net/i?id=425250514-64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14422"/>
            <a:ext cx="2714644" cy="2577194"/>
          </a:xfrm>
          <a:prstGeom prst="rect">
            <a:avLst/>
          </a:prstGeom>
          <a:noFill/>
        </p:spPr>
      </p:pic>
      <p:pic>
        <p:nvPicPr>
          <p:cNvPr id="37894" name="Picture 6" descr="http://im0-tub-ru.yandex.net/i?id=436309212-63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714488"/>
            <a:ext cx="2843232" cy="2143140"/>
          </a:xfrm>
          <a:prstGeom prst="rect">
            <a:avLst/>
          </a:prstGeom>
          <a:noFill/>
        </p:spPr>
      </p:pic>
      <p:pic>
        <p:nvPicPr>
          <p:cNvPr id="37896" name="Picture 8" descr="http://im2-tub-ru.yandex.net/i?id=138932486-29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4500570"/>
            <a:ext cx="3214710" cy="20002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00100" y="357166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Моя малая Родина…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3857628"/>
            <a:ext cx="5214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Памятник героям, погибшим в годы </a:t>
            </a:r>
          </a:p>
          <a:p>
            <a:r>
              <a:rPr lang="ru-RU" b="1" dirty="0" smtClean="0"/>
              <a:t>Гражданской войны в г. Красный Кут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5072066" y="3929066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Окрестности </a:t>
            </a:r>
          </a:p>
          <a:p>
            <a:r>
              <a:rPr lang="ru-RU" b="1" dirty="0" smtClean="0"/>
              <a:t>с. Комсомольское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86446" y="5214950"/>
            <a:ext cx="3071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Уборка урожая  </a:t>
            </a:r>
          </a:p>
          <a:p>
            <a:r>
              <a:rPr lang="ru-RU" b="1" dirty="0" smtClean="0"/>
              <a:t>с. Комсомольское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989034"/>
          </a:xfrm>
        </p:spPr>
        <p:txBody>
          <a:bodyPr/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литературы</a:t>
            </a: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“Права ребенка” Е. С.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Шабельник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М.: Феникс, 2007.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Конституция РФ” Ростов-на-Дону: Феникс ,2012.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“Конвенция о правах ребенка”: Феникс, 2005.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“Всеобщая декларация прав человека”: Феникс, 2004.</a:t>
            </a:r>
          </a:p>
          <a:p>
            <a:pPr lvl="0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Шабельник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Е.С. Ваши права.– М.: Вита Пресс, 1996.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Дик Н.Ф.  Правовые классные часы в 5-7-х классах. Практикум  профильного обучения /Н.Ф.Дик.– Ростов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/Д: Феникс , 2006.– 320с. – (Сердце отдаю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детям)</a:t>
            </a:r>
          </a:p>
          <a:p>
            <a:pPr lvl="0"/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Президент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России – гражданам школьного возраста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[Электронный ресурс] – Режим доступа: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4" invalidUrl="http:///"/>
              </a:rPr>
              <a:t>http://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www.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uznay-prezidenta.ru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28604"/>
            <a:ext cx="821537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Российская Федерация</a:t>
            </a:r>
            <a:endParaRPr lang="ru-RU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6" descr="C:\Users\андрейка\Desktop\Россия\33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928802"/>
            <a:ext cx="8715436" cy="435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2" descr="C:\Users\андрейка\Desktop\Россия\36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3512522"/>
            <a:ext cx="2571744" cy="310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4" descr="C:\Users\андрейка\Desktop\Россия\rfgf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500174"/>
            <a:ext cx="3750495" cy="228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8662" y="428604"/>
            <a:ext cx="7358114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Символика России</a:t>
            </a:r>
          </a:p>
        </p:txBody>
      </p:sp>
      <p:pic>
        <p:nvPicPr>
          <p:cNvPr id="4102" name="Picture 3" descr="C:\Users\андрейка\Desktop\Россия\federation_medv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857363"/>
            <a:ext cx="3000396" cy="36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357950" y="3786190"/>
            <a:ext cx="24288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Флаг России</a:t>
            </a:r>
            <a:endParaRPr lang="ru-RU" sz="3200" b="1" dirty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5500702"/>
            <a:ext cx="2857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Герб России</a:t>
            </a:r>
            <a:endParaRPr lang="ru-RU" sz="3200" b="1" dirty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moscow_000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85786" y="428604"/>
            <a:ext cx="778674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Москва- столица России!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C:\Users\андрейка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7188"/>
            <a:ext cx="4322762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C:\Users\андрейка\Desktop\102581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7188"/>
            <a:ext cx="42322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 descr="C:\Users\андрейка\Desktop\baikal-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3643313"/>
            <a:ext cx="42640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2714625" y="2857500"/>
            <a:ext cx="2000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Уральские горы</a:t>
            </a:r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6715125" y="2786063"/>
            <a:ext cx="2071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Камчатка</a:t>
            </a:r>
          </a:p>
        </p:txBody>
      </p:sp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2286000" y="5929313"/>
            <a:ext cx="214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Озеро Байкал</a:t>
            </a:r>
          </a:p>
        </p:txBody>
      </p:sp>
      <p:pic>
        <p:nvPicPr>
          <p:cNvPr id="8" name="Picture 5" descr="Волга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4" y="3571875"/>
            <a:ext cx="4214843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41" name="TextBox 8"/>
          <p:cNvSpPr txBox="1">
            <a:spLocks noChangeArrowheads="1"/>
          </p:cNvSpPr>
          <p:nvPr/>
        </p:nvSpPr>
        <p:spPr bwMode="auto">
          <a:xfrm>
            <a:off x="6429375" y="6286500"/>
            <a:ext cx="2714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Река Волга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ндрейка\Desktop\2c811ea2fbd7115a52ac36c05b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16338"/>
            <a:ext cx="410845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4787900" y="6165850"/>
            <a:ext cx="3240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Народы Крайнего севера</a:t>
            </a:r>
          </a:p>
        </p:txBody>
      </p:sp>
      <p:pic>
        <p:nvPicPr>
          <p:cNvPr id="10244" name="Picture 5" descr="C:\Users\андрейка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10845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C:\Users\андрейка\Desktop\udmurty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60350"/>
            <a:ext cx="4278312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4"/>
          <p:cNvSpPr txBox="1">
            <a:spLocks noChangeArrowheads="1"/>
          </p:cNvSpPr>
          <p:nvPr/>
        </p:nvSpPr>
        <p:spPr bwMode="auto">
          <a:xfrm>
            <a:off x="4500563" y="333375"/>
            <a:ext cx="1943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Удмуртия</a:t>
            </a:r>
          </a:p>
        </p:txBody>
      </p:sp>
      <p:pic>
        <p:nvPicPr>
          <p:cNvPr id="10247" name="Picture 7" descr="C:\Users\андрейка\Desktop\dsc_549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44900"/>
            <a:ext cx="4249738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Box 9"/>
          <p:cNvSpPr txBox="1">
            <a:spLocks noChangeArrowheads="1"/>
          </p:cNvSpPr>
          <p:nvPr/>
        </p:nvSpPr>
        <p:spPr bwMode="auto">
          <a:xfrm>
            <a:off x="250825" y="6308725"/>
            <a:ext cx="3960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Народы степи</a:t>
            </a:r>
          </a:p>
        </p:txBody>
      </p:sp>
      <p:sp>
        <p:nvSpPr>
          <p:cNvPr id="10249" name="TextBox 10"/>
          <p:cNvSpPr txBox="1">
            <a:spLocks noChangeArrowheads="1"/>
          </p:cNvSpPr>
          <p:nvPr/>
        </p:nvSpPr>
        <p:spPr bwMode="auto">
          <a:xfrm>
            <a:off x="2195513" y="260350"/>
            <a:ext cx="2160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Русский народ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8604"/>
            <a:ext cx="9144000" cy="263546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Проверьте себя!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000108"/>
            <a:ext cx="8358216" cy="566898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группа.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1.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«Двенадцать месяцев».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«Золушка»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«Снежная королева».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группа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«Три поросенка».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Гуси-лебеди»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«Заячья избушка»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группа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1.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«Гадкий утенок».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«Царевна-лягушка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3. А. С. Пушкин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«Сказка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 рыбаке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рыбке»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> </a:t>
            </a:r>
            <a:br>
              <a:rPr lang="ru-RU" sz="2800" dirty="0" smtClean="0"/>
            </a:br>
            <a:endParaRPr lang="ru-RU" sz="2800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4214809" y="571500"/>
            <a:ext cx="428625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Каша – матушка наша, хлеб ржаной –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тятька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родной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!» </a:t>
            </a:r>
          </a:p>
          <a:p>
            <a:pPr eaLnBrk="1" hangingPunct="1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(русская пословица)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C:\Users\андрейка\Desktop\Россия\Рисунок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571480"/>
            <a:ext cx="3643338" cy="435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C:\Users\андрейка\Desktop\168301_5439-800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8" y="3000372"/>
            <a:ext cx="4929222" cy="35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357166"/>
            <a:ext cx="7929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Береза у древних славян была не только символом плодородия, но и надежным оберегом от злых духов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Стихи о Родине для начальной школы, для младших школь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821537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d34a21e389abfa0b725e7b8f3a56eb38bba6a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200</Words>
  <Application>Microsoft Office PowerPoint</Application>
  <PresentationFormat>Экран (4:3)</PresentationFormat>
  <Paragraphs>51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Моя Родина- Россия</vt:lpstr>
      <vt:lpstr>Слайд 2</vt:lpstr>
      <vt:lpstr>Слайд 3</vt:lpstr>
      <vt:lpstr>Слайд 4</vt:lpstr>
      <vt:lpstr>Слайд 5</vt:lpstr>
      <vt:lpstr>Слайд 6</vt:lpstr>
      <vt:lpstr>Проверьте себя!</vt:lpstr>
      <vt:lpstr>Слайд 8</vt:lpstr>
      <vt:lpstr>Слайд 9</vt:lpstr>
      <vt:lpstr>Слайд 10</vt:lpstr>
      <vt:lpstr>Слайд 11</vt:lpstr>
      <vt:lpstr>Список литературы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андрейка</dc:creator>
  <cp:lastModifiedBy>User</cp:lastModifiedBy>
  <cp:revision>92</cp:revision>
  <dcterms:created xsi:type="dcterms:W3CDTF">2012-04-07T13:35:07Z</dcterms:created>
  <dcterms:modified xsi:type="dcterms:W3CDTF">2014-01-03T14:31:22Z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3621149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  <property fmtid="{D5CDD505-2E9C-101B-9397-08002B2CF9AE}" pid="5" name="NXTAG2">
    <vt:lpwstr>0008007e690000000000010250300207f7000400038000</vt:lpwstr>
  </property>
</Properties>
</file>