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37"/>
  </p:notesMasterIdLst>
  <p:sldIdLst>
    <p:sldId id="335" r:id="rId2"/>
    <p:sldId id="307" r:id="rId3"/>
    <p:sldId id="337" r:id="rId4"/>
    <p:sldId id="309" r:id="rId5"/>
    <p:sldId id="341" r:id="rId6"/>
    <p:sldId id="310" r:id="rId7"/>
    <p:sldId id="312" r:id="rId8"/>
    <p:sldId id="318" r:id="rId9"/>
    <p:sldId id="313" r:id="rId10"/>
    <p:sldId id="314" r:id="rId11"/>
    <p:sldId id="342" r:id="rId12"/>
    <p:sldId id="343" r:id="rId13"/>
    <p:sldId id="344" r:id="rId14"/>
    <p:sldId id="319" r:id="rId15"/>
    <p:sldId id="320" r:id="rId16"/>
    <p:sldId id="345" r:id="rId17"/>
    <p:sldId id="346" r:id="rId18"/>
    <p:sldId id="347" r:id="rId19"/>
    <p:sldId id="325" r:id="rId20"/>
    <p:sldId id="326" r:id="rId21"/>
    <p:sldId id="338" r:id="rId22"/>
    <p:sldId id="324" r:id="rId23"/>
    <p:sldId id="261" r:id="rId24"/>
    <p:sldId id="263" r:id="rId25"/>
    <p:sldId id="328" r:id="rId26"/>
    <p:sldId id="329" r:id="rId27"/>
    <p:sldId id="330" r:id="rId28"/>
    <p:sldId id="331" r:id="rId29"/>
    <p:sldId id="332" r:id="rId30"/>
    <p:sldId id="333" r:id="rId31"/>
    <p:sldId id="339" r:id="rId32"/>
    <p:sldId id="299" r:id="rId33"/>
    <p:sldId id="306" r:id="rId34"/>
    <p:sldId id="259" r:id="rId35"/>
    <p:sldId id="290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99" autoAdjust="0"/>
    <p:restoredTop sz="94660"/>
  </p:normalViewPr>
  <p:slideViewPr>
    <p:cSldViewPr>
      <p:cViewPr varScale="1">
        <p:scale>
          <a:sx n="69" d="100"/>
          <a:sy n="69" d="100"/>
        </p:scale>
        <p:origin x="-141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219F7A-9CC4-4D12-BEDB-7EE06E68F118}" type="datetimeFigureOut">
              <a:rPr lang="ru-RU" smtClean="0"/>
              <a:t>29.11.2013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2A43BC-7EB0-4832-895C-F20AB74F2A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28227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297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A1FA4728-B190-4AD4-9CA4-AD5225257A3A}" type="slidenum">
              <a:rPr lang="ru-RU" altLang="ru-RU" smtClean="0"/>
              <a:pPr eaLnBrk="1" hangingPunct="1"/>
              <a:t>1</a:t>
            </a:fld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ACE6C-EA9E-4CD3-B816-D90A10E286FE}" type="datetimeFigureOut">
              <a:rPr lang="ru-RU" smtClean="0"/>
              <a:t>29.11.2013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E85E6-7BD9-4760-8206-C1A049C0D05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ACE6C-EA9E-4CD3-B816-D90A10E286FE}" type="datetimeFigureOut">
              <a:rPr lang="ru-RU" smtClean="0"/>
              <a:t>29.11.2013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E85E6-7BD9-4760-8206-C1A049C0D05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ACE6C-EA9E-4CD3-B816-D90A10E286FE}" type="datetimeFigureOut">
              <a:rPr lang="ru-RU" smtClean="0"/>
              <a:t>29.11.2013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E85E6-7BD9-4760-8206-C1A049C0D05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ACE6C-EA9E-4CD3-B816-D90A10E286FE}" type="datetimeFigureOut">
              <a:rPr lang="ru-RU" smtClean="0"/>
              <a:t>29.11.2013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E85E6-7BD9-4760-8206-C1A049C0D05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ACE6C-EA9E-4CD3-B816-D90A10E286FE}" type="datetimeFigureOut">
              <a:rPr lang="ru-RU" smtClean="0"/>
              <a:t>29.11.2013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E85E6-7BD9-4760-8206-C1A049C0D05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ACE6C-EA9E-4CD3-B816-D90A10E286FE}" type="datetimeFigureOut">
              <a:rPr lang="ru-RU" smtClean="0"/>
              <a:t>29.11.2013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E85E6-7BD9-4760-8206-C1A049C0D05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ACE6C-EA9E-4CD3-B816-D90A10E286FE}" type="datetimeFigureOut">
              <a:rPr lang="ru-RU" smtClean="0"/>
              <a:t>29.11.2013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E85E6-7BD9-4760-8206-C1A049C0D05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ACE6C-EA9E-4CD3-B816-D90A10E286FE}" type="datetimeFigureOut">
              <a:rPr lang="ru-RU" smtClean="0"/>
              <a:t>29.11.2013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E85E6-7BD9-4760-8206-C1A049C0D05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ACE6C-EA9E-4CD3-B816-D90A10E286FE}" type="datetimeFigureOut">
              <a:rPr lang="ru-RU" smtClean="0"/>
              <a:t>29.11.2013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E85E6-7BD9-4760-8206-C1A049C0D05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ACE6C-EA9E-4CD3-B816-D90A10E286FE}" type="datetimeFigureOut">
              <a:rPr lang="ru-RU" smtClean="0"/>
              <a:t>29.11.2013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E85E6-7BD9-4760-8206-C1A049C0D05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ACE6C-EA9E-4CD3-B816-D90A10E286FE}" type="datetimeFigureOut">
              <a:rPr lang="ru-RU" smtClean="0"/>
              <a:t>29.11.2013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E85E6-7BD9-4760-8206-C1A049C0D05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81ACE6C-EA9E-4CD3-B816-D90A10E286FE}" type="datetimeFigureOut">
              <a:rPr lang="ru-RU" smtClean="0"/>
              <a:t>29.11.2013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0FE85E6-7BD9-4760-8206-C1A049C0D05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Прямоугольник 1"/>
          <p:cNvSpPr>
            <a:spLocks noChangeArrowheads="1"/>
          </p:cNvSpPr>
          <p:nvPr/>
        </p:nvSpPr>
        <p:spPr bwMode="auto">
          <a:xfrm>
            <a:off x="2362200" y="3244850"/>
            <a:ext cx="185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091" y="893068"/>
            <a:ext cx="4968552" cy="47035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466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124744"/>
            <a:ext cx="5832648" cy="449068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389214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J:\день матери\24704472_04027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764704"/>
            <a:ext cx="4176464" cy="50765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09505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x_4167ef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1052736"/>
            <a:ext cx="6792332" cy="44644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1238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268760"/>
            <a:ext cx="5544616" cy="41627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3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64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J:\день матери\98d205291a14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836712"/>
            <a:ext cx="3676281" cy="5189144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917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836340"/>
            <a:ext cx="3672408" cy="49685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15016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55_Images_1328619259_rabotat-ili-net-mame.jpg"/>
          <p:cNvPicPr>
            <a:picLocks noChangeAspect="1"/>
          </p:cNvPicPr>
          <p:nvPr/>
        </p:nvPicPr>
        <p:blipFill>
          <a:blip r:embed="rId2" cstate="print"/>
          <a:srcRect b="17450"/>
          <a:stretch>
            <a:fillRect/>
          </a:stretch>
        </p:blipFill>
        <p:spPr>
          <a:xfrm>
            <a:off x="1835696" y="1340768"/>
            <a:ext cx="5616624" cy="42124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56941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268760"/>
            <a:ext cx="5760640" cy="38404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0659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J:\день матери\7d56a81734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9" y="764704"/>
            <a:ext cx="3888432" cy="51845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6">
                <a:lumMod val="20000"/>
                <a:lumOff val="8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032930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980728"/>
            <a:ext cx="5421780" cy="4608512"/>
          </a:xfrm>
          <a:prstGeom prst="ellipse">
            <a:avLst/>
          </a:prstGeom>
          <a:ln w="63500" cap="rnd">
            <a:solidFill>
              <a:schemeClr val="tx2">
                <a:lumMod val="60000"/>
                <a:lumOff val="4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946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5" y="1052736"/>
            <a:ext cx="5616623" cy="42199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4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558256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196752"/>
            <a:ext cx="4805948" cy="4599979"/>
          </a:xfrm>
          <a:prstGeom prst="ellipse">
            <a:avLst/>
          </a:prstGeom>
          <a:ln w="63500" cap="rnd">
            <a:solidFill>
              <a:schemeClr val="tx2">
                <a:lumMod val="40000"/>
                <a:lumOff val="6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8380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836712"/>
            <a:ext cx="4835624" cy="4835624"/>
          </a:xfrm>
          <a:prstGeom prst="ellipse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214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memori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2" b="2173"/>
          <a:stretch>
            <a:fillRect/>
          </a:stretch>
        </p:blipFill>
        <p:spPr bwMode="auto">
          <a:xfrm rot="21341549">
            <a:off x="2678906" y="928687"/>
            <a:ext cx="3637746" cy="4804569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191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lov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1" b="2173"/>
          <a:stretch>
            <a:fillRect/>
          </a:stretch>
        </p:blipFill>
        <p:spPr bwMode="auto">
          <a:xfrm>
            <a:off x="2622135" y="0"/>
            <a:ext cx="3925002" cy="5805264"/>
          </a:xfrm>
          <a:prstGeom prst="roundRect">
            <a:avLst>
              <a:gd name="adj" fmla="val 16667"/>
            </a:avLst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34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0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764704"/>
            <a:ext cx="7056784" cy="43365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5">
                <a:lumMod val="40000"/>
                <a:lumOff val="60000"/>
              </a:schemeClr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61857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8357" y="908720"/>
            <a:ext cx="3807927" cy="5050300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1">
                <a:lumMod val="60000"/>
                <a:lumOff val="4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138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124744"/>
            <a:ext cx="4733176" cy="4949726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1">
                <a:lumMod val="60000"/>
                <a:lumOff val="4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044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J:\день матери\den_mam_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559" y="764704"/>
            <a:ext cx="3744416" cy="5042078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1">
                <a:lumMod val="60000"/>
                <a:lumOff val="4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381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J:\день матери\u63_0528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257" y="1052736"/>
            <a:ext cx="3996444" cy="47957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50004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1043955"/>
            <a:ext cx="4762500" cy="47625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24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764704"/>
            <a:ext cx="4762500" cy="50482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4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15658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836712"/>
            <a:ext cx="5688632" cy="47525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59399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124744"/>
            <a:ext cx="5832648" cy="4374486"/>
          </a:xfrm>
          <a:prstGeom prst="round2DiagRect">
            <a:avLst>
              <a:gd name="adj1" fmla="val 16667"/>
              <a:gd name="adj2" fmla="val 0"/>
            </a:avLst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5799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124744"/>
            <a:ext cx="6048672" cy="453650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067312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692696"/>
            <a:ext cx="4752528" cy="47525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59075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1" y="836712"/>
            <a:ext cx="4248472" cy="492457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27849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276" y="764704"/>
            <a:ext cx="4608512" cy="4896545"/>
          </a:xfrm>
          <a:prstGeom prst="rect">
            <a:avLst/>
          </a:prstGeom>
          <a:ln w="127000" cap="rnd">
            <a:solidFill>
              <a:schemeClr val="accent5">
                <a:lumMod val="75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997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en_mam_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1680" y="1268760"/>
            <a:ext cx="5954089" cy="44237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62589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340768"/>
            <a:ext cx="5826224" cy="43696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195558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196752"/>
            <a:ext cx="5976664" cy="44824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67753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836712"/>
            <a:ext cx="4375806" cy="5064224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533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7" y="764704"/>
            <a:ext cx="4248472" cy="5158093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764704"/>
            <a:ext cx="4896544" cy="51191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7030A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3895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518</TotalTime>
  <Words>1</Words>
  <Application>Microsoft Office PowerPoint</Application>
  <PresentationFormat>Экран (4:3)</PresentationFormat>
  <Paragraphs>1</Paragraphs>
  <Slides>35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111</dc:creator>
  <cp:lastModifiedBy>123</cp:lastModifiedBy>
  <cp:revision>29</cp:revision>
  <dcterms:created xsi:type="dcterms:W3CDTF">2013-11-24T18:19:07Z</dcterms:created>
  <dcterms:modified xsi:type="dcterms:W3CDTF">2013-11-29T08:05:39Z</dcterms:modified>
</cp:coreProperties>
</file>