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"/>
  </p:notesMasterIdLst>
  <p:sldIdLst>
    <p:sldId id="256" r:id="rId2"/>
    <p:sldId id="261" r:id="rId3"/>
    <p:sldId id="257" r:id="rId4"/>
    <p:sldId id="258" r:id="rId5"/>
    <p:sldId id="262" r:id="rId6"/>
    <p:sldId id="260" r:id="rId7"/>
    <p:sldId id="264" r:id="rId8"/>
    <p:sldId id="263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FE6D3-83E9-4935-AFEB-E726858167A5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4904E-CBE4-43D6-B8BA-00F4B9F6F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80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FDF6B0-DFA6-4229-951F-F1735141AFC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2.emf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781" y="3573016"/>
            <a:ext cx="4031187" cy="266429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Газета пресс центра МБОУ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КАДЕТСКОЙ ШКОЛЫ </a:t>
            </a:r>
            <a:r>
              <a:rPr lang="ru-RU" dirty="0"/>
              <a:t>№ 4 </a:t>
            </a:r>
          </a:p>
          <a:p>
            <a:r>
              <a:rPr lang="ru-RU" dirty="0"/>
              <a:t>имени Героя </a:t>
            </a:r>
            <a:r>
              <a:rPr lang="ru-RU" dirty="0" smtClean="0"/>
              <a:t>России</a:t>
            </a:r>
          </a:p>
          <a:p>
            <a:r>
              <a:rPr lang="ru-RU" dirty="0" smtClean="0"/>
              <a:t> </a:t>
            </a:r>
            <a:r>
              <a:rPr lang="ru-RU" dirty="0"/>
              <a:t>И.В. Гурова</a:t>
            </a:r>
          </a:p>
          <a:p>
            <a:r>
              <a:rPr lang="ru-RU" dirty="0"/>
              <a:t> г. НИЖНИЙ НОВГОРОД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800" dirty="0" err="1" smtClean="0">
                <a:solidFill>
                  <a:srgbClr val="FF0000"/>
                </a:solidFill>
              </a:rPr>
              <a:t>КА</a:t>
            </a:r>
            <a:r>
              <a:rPr lang="ru-RU" sz="8800" dirty="0" err="1" smtClean="0">
                <a:solidFill>
                  <a:srgbClr val="FFFF00"/>
                </a:solidFill>
              </a:rPr>
              <a:t>детство</a:t>
            </a:r>
            <a:endParaRPr lang="ru-RU" sz="88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1" y="1369660"/>
            <a:ext cx="1366892" cy="170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Люба\Desktop\газета нкш\кружок журналистики\Всерос.конкурс школьных изданий 2013-14\эмблема КАдет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33" y="1554152"/>
            <a:ext cx="1774975" cy="133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ба\Desktop\газета нкш\кружок журналистики\Всерос.конкурс школьных изданий 2013-14\Новички_газета_КАдетство_МБОУ кадет школа4_Н.Новгоро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32173"/>
            <a:ext cx="4559724" cy="341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4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848" y="116632"/>
            <a:ext cx="3616632" cy="1125506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Эссе «</a:t>
            </a:r>
            <a:r>
              <a:rPr lang="ru-RU" dirty="0" err="1" smtClean="0">
                <a:solidFill>
                  <a:srgbClr val="C00000"/>
                </a:solidFill>
              </a:rPr>
              <a:t>КА</a:t>
            </a:r>
            <a:r>
              <a:rPr lang="ru-RU" dirty="0" err="1" smtClean="0">
                <a:solidFill>
                  <a:srgbClr val="00B050"/>
                </a:solidFill>
              </a:rPr>
              <a:t>детство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Люба\Desktop\газета нкш\кружок журналистики\Всерос.конкурс школьных изданий 2013-14\Новички_газета КАдетство_ НКШ №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6"/>
          <a:stretch/>
        </p:blipFill>
        <p:spPr bwMode="auto">
          <a:xfrm>
            <a:off x="239742" y="1242138"/>
            <a:ext cx="1889956" cy="26189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Люба\Desktop\газета нкш\кружок журналистики\Всерос.конкурс школьных изданий 2013-14\Новички_газета КАдетство1_НКШ №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r="45338" b="4832"/>
          <a:stretch/>
        </p:blipFill>
        <p:spPr bwMode="auto">
          <a:xfrm>
            <a:off x="281974" y="4005064"/>
            <a:ext cx="1805492" cy="2492361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211960" y="260649"/>
            <a:ext cx="4608512" cy="6186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Год основания – 2002 год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Тираж - 11–50 экз.,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периодичность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- 1 раз в месяц.</a:t>
            </a:r>
          </a:p>
          <a:p>
            <a:pPr algn="ctr"/>
            <a:r>
              <a:rPr lang="ru-RU" dirty="0"/>
              <a:t>Руководитель: </a:t>
            </a:r>
            <a:endParaRPr lang="ru-RU" dirty="0" smtClean="0"/>
          </a:p>
          <a:p>
            <a:pPr algn="ctr"/>
            <a:r>
              <a:rPr lang="ru-RU" dirty="0" err="1" smtClean="0"/>
              <a:t>Прозаровская</a:t>
            </a:r>
            <a:r>
              <a:rPr lang="ru-RU" dirty="0" smtClean="0"/>
              <a:t> Любовь Александровна</a:t>
            </a:r>
            <a:r>
              <a:rPr lang="ru-RU" dirty="0"/>
              <a:t>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Слоган</a:t>
            </a:r>
            <a:r>
              <a:rPr lang="ru-RU" dirty="0"/>
              <a:t>: 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Себе — честь, Родине — слава!</a:t>
            </a:r>
          </a:p>
          <a:p>
            <a:pPr algn="ctr"/>
            <a:r>
              <a:rPr lang="ru-RU" dirty="0"/>
              <a:t>Символ: Эмблема НКШ № 4 и кадетского класса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Портрет издания: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Есть </a:t>
            </a:r>
            <a:r>
              <a:rPr lang="ru-RU" dirty="0">
                <a:solidFill>
                  <a:srgbClr val="C00000"/>
                </a:solidFill>
              </a:rPr>
              <a:t>такая профессия — Родину защищать!</a:t>
            </a:r>
          </a:p>
          <a:p>
            <a:pPr algn="ctr"/>
            <a:r>
              <a:rPr lang="ru-RU" dirty="0"/>
              <a:t>Читательская аудитория </a:t>
            </a:r>
            <a:r>
              <a:rPr lang="ru-RU" dirty="0" smtClean="0"/>
              <a:t>:</a:t>
            </a:r>
            <a:endParaRPr lang="ru-RU" dirty="0"/>
          </a:p>
          <a:p>
            <a:pPr algn="ctr"/>
            <a:r>
              <a:rPr lang="ru-RU" dirty="0" smtClean="0"/>
              <a:t>более </a:t>
            </a:r>
            <a:r>
              <a:rPr lang="ru-RU" dirty="0"/>
              <a:t>500 человек.</a:t>
            </a:r>
          </a:p>
          <a:p>
            <a:pPr algn="ctr"/>
            <a:r>
              <a:rPr lang="ru-RU" dirty="0"/>
              <a:t>Главное достоинство издания: </a:t>
            </a:r>
            <a:r>
              <a:rPr lang="ru-RU" dirty="0">
                <a:solidFill>
                  <a:srgbClr val="00B050"/>
                </a:solidFill>
              </a:rPr>
              <a:t>Доступность, информативность, практическая направленность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Главная </a:t>
            </a:r>
            <a:r>
              <a:rPr lang="ru-RU" dirty="0"/>
              <a:t>из решаемых задач:</a:t>
            </a:r>
          </a:p>
          <a:p>
            <a:pPr algn="ctr"/>
            <a:r>
              <a:rPr lang="ru-RU" dirty="0"/>
              <a:t> Поднятие престижа кадетского образования, формирование чувства гордости за свою кадетскую школу, класс и </a:t>
            </a:r>
            <a:r>
              <a:rPr lang="ru-RU" dirty="0" smtClean="0"/>
              <a:t>друзей.</a:t>
            </a:r>
            <a:endParaRPr lang="ru-RU" dirty="0"/>
          </a:p>
        </p:txBody>
      </p:sp>
      <p:pic>
        <p:nvPicPr>
          <p:cNvPr id="7" name="Picture 2" descr="C:\Users\Люба\Desktop\газета нкш\кружок журналистики\Всерос.конкурс школьных изданий 2013-14\Новички_газета КАдетство_ НКШ №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2" t="7547"/>
          <a:stretch/>
        </p:blipFill>
        <p:spPr bwMode="auto">
          <a:xfrm>
            <a:off x="2483768" y="1052736"/>
            <a:ext cx="1583160" cy="2421258"/>
          </a:xfrm>
          <a:prstGeom prst="rect">
            <a:avLst/>
          </a:prstGeom>
          <a:solidFill>
            <a:srgbClr val="FF0000"/>
          </a:solidFill>
          <a:ln w="38100">
            <a:solidFill>
              <a:schemeClr val="accent1"/>
            </a:solidFill>
          </a:ln>
        </p:spPr>
      </p:pic>
      <p:pic>
        <p:nvPicPr>
          <p:cNvPr id="6" name="Picture 3" descr="C:\Users\Люба\Desktop\газета нкш\кружок журналистики\Всерос.конкурс школьных изданий 2013-14\Новички_газета КАдетство1_НКШ №4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3" t="6172" r="2275" b="5055"/>
          <a:stretch/>
        </p:blipFill>
        <p:spPr bwMode="auto">
          <a:xfrm>
            <a:off x="2379738" y="3717032"/>
            <a:ext cx="1687190" cy="2521930"/>
          </a:xfrm>
          <a:prstGeom prst="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8010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ДЕТСКАЯ ШКОЛА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6"/>
          <a:stretch>
            <a:fillRect/>
          </a:stretch>
        </p:blipFill>
        <p:spPr bwMode="auto">
          <a:xfrm>
            <a:off x="14924" y="79672"/>
            <a:ext cx="3897044" cy="25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3" t="23413" r="20336" b="22024"/>
          <a:stretch/>
        </p:blipFill>
        <p:spPr bwMode="auto">
          <a:xfrm>
            <a:off x="107503" y="3832391"/>
            <a:ext cx="5655499" cy="286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224" y="186294"/>
            <a:ext cx="2340371" cy="327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967335"/>
            <a:ext cx="3895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30.11.13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C:\Users\Люба\Desktop\газета нкш\КАдетство №12_декабрь2013 рабочие материалы\PWZmaxUyRT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97825"/>
            <a:ext cx="2952328" cy="222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Люба\Desktop\газета нкш\КАдетство №13_спецвыпуск2013рабочие материалы\сдача на берет_саакян_я помогал как мог,вы же знает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28" y="4025491"/>
            <a:ext cx="4033366" cy="26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1968" y="186294"/>
            <a:ext cx="3009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Сдача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на голубой </a:t>
            </a:r>
            <a:r>
              <a:rPr lang="ru-RU" sz="4000" b="1" dirty="0" smtClean="0"/>
              <a:t>берет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1841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юба\Desktop\газета нкш\КАдетство №12_декабрь2013 рабочие материалы\регбис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63" y="5512288"/>
            <a:ext cx="1678309" cy="11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Люба\Desktop\газета нкш\КАдетство №11_ноябрь2013 рабочие материалы\День учителя в кадетской школе\P11205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 r="15279"/>
          <a:stretch/>
        </p:blipFill>
        <p:spPr bwMode="auto">
          <a:xfrm>
            <a:off x="398451" y="4620419"/>
            <a:ext cx="1119667" cy="14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Люба\Desktop\газета нкш\КАдетство №12_декабрь2013 рабочие материалы\шаровNVz8piYb2L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381" y="1780875"/>
            <a:ext cx="1737608" cy="130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4813"/>
            <a:ext cx="117475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val 6"/>
          <p:cNvSpPr>
            <a:spLocks noChangeArrowheads="1"/>
          </p:cNvSpPr>
          <p:nvPr/>
        </p:nvSpPr>
        <p:spPr bwMode="auto">
          <a:xfrm>
            <a:off x="4643438" y="260350"/>
            <a:ext cx="4032250" cy="129698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A40000"/>
                </a:solidFill>
              </a:rPr>
              <a:t>Нижегородские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A40000"/>
                </a:solidFill>
              </a:rPr>
              <a:t> кадеты</a:t>
            </a:r>
            <a:endParaRPr lang="ru-RU" altLang="ru-RU" b="1" dirty="0">
              <a:solidFill>
                <a:srgbClr val="A40000"/>
              </a:solidFill>
            </a:endParaRPr>
          </a:p>
        </p:txBody>
      </p:sp>
      <p:sp>
        <p:nvSpPr>
          <p:cNvPr id="11268" name="Oval 19"/>
          <p:cNvSpPr>
            <a:spLocks noChangeArrowheads="1"/>
          </p:cNvSpPr>
          <p:nvPr/>
        </p:nvSpPr>
        <p:spPr bwMode="auto">
          <a:xfrm>
            <a:off x="6804025" y="5516563"/>
            <a:ext cx="10795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/>
              <a:t>Театральная </a:t>
            </a:r>
          </a:p>
          <a:p>
            <a:pPr algn="ctr" eaLnBrk="1" hangingPunct="1"/>
            <a:r>
              <a:rPr lang="ru-RU" altLang="ru-RU" sz="1400"/>
              <a:t>мастерская</a:t>
            </a:r>
          </a:p>
        </p:txBody>
      </p:sp>
      <p:sp>
        <p:nvSpPr>
          <p:cNvPr id="11269" name="Oval 20"/>
          <p:cNvSpPr>
            <a:spLocks noChangeArrowheads="1"/>
          </p:cNvSpPr>
          <p:nvPr/>
        </p:nvSpPr>
        <p:spPr bwMode="auto">
          <a:xfrm>
            <a:off x="5580063" y="5661025"/>
            <a:ext cx="10795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/>
              <a:t>Фото-</a:t>
            </a:r>
          </a:p>
          <a:p>
            <a:pPr algn="ctr" eaLnBrk="1" hangingPunct="1"/>
            <a:r>
              <a:rPr lang="ru-RU" altLang="ru-RU" sz="1600"/>
              <a:t>кружок</a:t>
            </a:r>
          </a:p>
        </p:txBody>
      </p:sp>
      <p:sp>
        <p:nvSpPr>
          <p:cNvPr id="11270" name="Oval 25"/>
          <p:cNvSpPr>
            <a:spLocks noChangeArrowheads="1"/>
          </p:cNvSpPr>
          <p:nvPr/>
        </p:nvSpPr>
        <p:spPr bwMode="auto">
          <a:xfrm>
            <a:off x="7885113" y="5157788"/>
            <a:ext cx="1008062" cy="9144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/>
              <a:t>Друзья</a:t>
            </a:r>
          </a:p>
          <a:p>
            <a:pPr algn="ctr" eaLnBrk="1" hangingPunct="1"/>
            <a:r>
              <a:rPr lang="ru-RU" altLang="ru-RU" sz="1600"/>
              <a:t> книги</a:t>
            </a:r>
          </a:p>
        </p:txBody>
      </p:sp>
      <p:pic>
        <p:nvPicPr>
          <p:cNvPr id="11271" name="Picture 27" descr="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10730" r="8086" b="32730"/>
          <a:stretch>
            <a:fillRect/>
          </a:stretch>
        </p:blipFill>
        <p:spPr bwMode="auto">
          <a:xfrm rot="-793059">
            <a:off x="1187450" y="1989138"/>
            <a:ext cx="12239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6" descr="13"/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18971" r="55426" b="45454"/>
          <a:stretch>
            <a:fillRect/>
          </a:stretch>
        </p:blipFill>
        <p:spPr bwMode="auto">
          <a:xfrm rot="877685">
            <a:off x="2700338" y="2492375"/>
            <a:ext cx="124301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Oval 17"/>
          <p:cNvSpPr>
            <a:spLocks noChangeArrowheads="1"/>
          </p:cNvSpPr>
          <p:nvPr/>
        </p:nvSpPr>
        <p:spPr bwMode="auto">
          <a:xfrm>
            <a:off x="1126379" y="5661024"/>
            <a:ext cx="1645396" cy="1080343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dirty="0" smtClean="0"/>
              <a:t>Кружок Юный</a:t>
            </a:r>
          </a:p>
          <a:p>
            <a:pPr algn="ctr" eaLnBrk="1" hangingPunct="1"/>
            <a:r>
              <a:rPr lang="ru-RU" altLang="ru-RU" sz="1400" dirty="0" smtClean="0"/>
              <a:t> журналист</a:t>
            </a:r>
            <a:endParaRPr lang="ru-RU" altLang="ru-RU" sz="1400" dirty="0"/>
          </a:p>
        </p:txBody>
      </p:sp>
      <p:sp>
        <p:nvSpPr>
          <p:cNvPr id="11275" name="Oval 10"/>
          <p:cNvSpPr>
            <a:spLocks noChangeArrowheads="1"/>
          </p:cNvSpPr>
          <p:nvPr/>
        </p:nvSpPr>
        <p:spPr bwMode="auto">
          <a:xfrm rot="-810764">
            <a:off x="684213" y="3213100"/>
            <a:ext cx="2303462" cy="935038"/>
          </a:xfrm>
          <a:prstGeom prst="ellipse">
            <a:avLst/>
          </a:prstGeom>
          <a:solidFill>
            <a:srgbClr val="C1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ru-RU" altLang="ru-RU" sz="2000" b="1" dirty="0">
              <a:solidFill>
                <a:srgbClr val="A40000"/>
              </a:solidFill>
            </a:endParaRPr>
          </a:p>
          <a:p>
            <a:pPr algn="ctr" eaLnBrk="1" hangingPunct="1"/>
            <a:r>
              <a:rPr lang="ru-RU" altLang="ru-RU" sz="2000" b="1" dirty="0">
                <a:solidFill>
                  <a:srgbClr val="A40000"/>
                </a:solidFill>
              </a:rPr>
              <a:t>Высотная </a:t>
            </a:r>
          </a:p>
          <a:p>
            <a:pPr algn="ctr" eaLnBrk="1" hangingPunct="1"/>
            <a:r>
              <a:rPr lang="ru-RU" altLang="ru-RU" sz="2000" b="1" dirty="0">
                <a:solidFill>
                  <a:srgbClr val="A40000"/>
                </a:solidFill>
              </a:rPr>
              <a:t>подготовка</a:t>
            </a:r>
          </a:p>
          <a:p>
            <a:pPr algn="ctr" eaLnBrk="1" hangingPunct="1"/>
            <a:endParaRPr lang="ru-RU" altLang="ru-RU" dirty="0"/>
          </a:p>
        </p:txBody>
      </p:sp>
      <p:sp>
        <p:nvSpPr>
          <p:cNvPr id="11277" name="Oval 18"/>
          <p:cNvSpPr>
            <a:spLocks noChangeArrowheads="1"/>
          </p:cNvSpPr>
          <p:nvPr/>
        </p:nvSpPr>
        <p:spPr bwMode="auto">
          <a:xfrm>
            <a:off x="4284663" y="5373688"/>
            <a:ext cx="1008062" cy="9144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dirty="0" smtClean="0"/>
              <a:t>Регбийный клуб </a:t>
            </a:r>
          </a:p>
          <a:p>
            <a:pPr algn="ctr" eaLnBrk="1" hangingPunct="1"/>
            <a:r>
              <a:rPr lang="ru-RU" altLang="ru-RU" sz="1600" dirty="0" smtClean="0"/>
              <a:t>«Барс»</a:t>
            </a:r>
            <a:endParaRPr lang="ru-RU" altLang="ru-RU" sz="1600" dirty="0"/>
          </a:p>
        </p:txBody>
      </p:sp>
      <p:sp>
        <p:nvSpPr>
          <p:cNvPr id="11278" name="Oval 8"/>
          <p:cNvSpPr>
            <a:spLocks noChangeArrowheads="1"/>
          </p:cNvSpPr>
          <p:nvPr/>
        </p:nvSpPr>
        <p:spPr bwMode="auto">
          <a:xfrm>
            <a:off x="2051050" y="765175"/>
            <a:ext cx="2736850" cy="1657350"/>
          </a:xfrm>
          <a:prstGeom prst="ellipse">
            <a:avLst/>
          </a:prstGeom>
          <a:solidFill>
            <a:srgbClr val="C1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A40000"/>
                </a:solidFill>
              </a:rPr>
              <a:t>Воздушно-</a:t>
            </a:r>
          </a:p>
          <a:p>
            <a:pPr algn="ctr" eaLnBrk="1" hangingPunct="1"/>
            <a:r>
              <a:rPr lang="ru-RU" altLang="ru-RU" sz="2000" b="1">
                <a:solidFill>
                  <a:srgbClr val="A40000"/>
                </a:solidFill>
              </a:rPr>
              <a:t>десантная  </a:t>
            </a:r>
          </a:p>
          <a:p>
            <a:pPr algn="ctr" eaLnBrk="1" hangingPunct="1"/>
            <a:r>
              <a:rPr lang="ru-RU" altLang="ru-RU" sz="2000" b="1">
                <a:solidFill>
                  <a:srgbClr val="A40000"/>
                </a:solidFill>
              </a:rPr>
              <a:t>парашютная </a:t>
            </a:r>
          </a:p>
          <a:p>
            <a:pPr algn="ctr" eaLnBrk="1" hangingPunct="1"/>
            <a:r>
              <a:rPr lang="ru-RU" altLang="ru-RU" sz="2000" b="1">
                <a:solidFill>
                  <a:srgbClr val="A40000"/>
                </a:solidFill>
              </a:rPr>
              <a:t>подготовка</a:t>
            </a:r>
          </a:p>
        </p:txBody>
      </p:sp>
      <p:sp>
        <p:nvSpPr>
          <p:cNvPr id="11279" name="Oval 15"/>
          <p:cNvSpPr>
            <a:spLocks noChangeArrowheads="1"/>
          </p:cNvSpPr>
          <p:nvPr/>
        </p:nvSpPr>
        <p:spPr bwMode="auto">
          <a:xfrm>
            <a:off x="5795963" y="1484313"/>
            <a:ext cx="2160587" cy="914400"/>
          </a:xfrm>
          <a:prstGeom prst="ellipse">
            <a:avLst/>
          </a:prstGeom>
          <a:solidFill>
            <a:srgbClr val="C1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A40000"/>
                </a:solidFill>
              </a:rPr>
              <a:t>Бокс</a:t>
            </a:r>
          </a:p>
        </p:txBody>
      </p:sp>
      <p:sp>
        <p:nvSpPr>
          <p:cNvPr id="11280" name="Oval 11"/>
          <p:cNvSpPr>
            <a:spLocks noChangeArrowheads="1"/>
          </p:cNvSpPr>
          <p:nvPr/>
        </p:nvSpPr>
        <p:spPr bwMode="auto">
          <a:xfrm>
            <a:off x="5508625" y="2636838"/>
            <a:ext cx="2160588" cy="914400"/>
          </a:xfrm>
          <a:prstGeom prst="ellipse">
            <a:avLst/>
          </a:prstGeom>
          <a:solidFill>
            <a:srgbClr val="C1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A40000"/>
                </a:solidFill>
              </a:rPr>
              <a:t>САМБО</a:t>
            </a:r>
          </a:p>
        </p:txBody>
      </p:sp>
      <p:pic>
        <p:nvPicPr>
          <p:cNvPr id="11282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412">
            <a:off x="7235825" y="2276475"/>
            <a:ext cx="165735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05263"/>
            <a:ext cx="117475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Oval 16"/>
          <p:cNvSpPr>
            <a:spLocks noChangeArrowheads="1"/>
          </p:cNvSpPr>
          <p:nvPr/>
        </p:nvSpPr>
        <p:spPr bwMode="auto">
          <a:xfrm rot="732625">
            <a:off x="6659563" y="3860800"/>
            <a:ext cx="2160587" cy="914400"/>
          </a:xfrm>
          <a:prstGeom prst="ellipse">
            <a:avLst/>
          </a:prstGeom>
          <a:solidFill>
            <a:srgbClr val="C1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A40000"/>
                </a:solidFill>
              </a:rPr>
              <a:t>Мини-футбол</a:t>
            </a:r>
          </a:p>
        </p:txBody>
      </p:sp>
      <p:sp>
        <p:nvSpPr>
          <p:cNvPr id="11285" name="Line 37"/>
          <p:cNvSpPr>
            <a:spLocks noChangeShapeType="1"/>
          </p:cNvSpPr>
          <p:nvPr/>
        </p:nvSpPr>
        <p:spPr bwMode="auto">
          <a:xfrm flipV="1">
            <a:off x="1187450" y="4365625"/>
            <a:ext cx="1152525" cy="287338"/>
          </a:xfrm>
          <a:prstGeom prst="line">
            <a:avLst/>
          </a:prstGeom>
          <a:noFill/>
          <a:ln w="9525">
            <a:solidFill>
              <a:srgbClr val="A4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1286" name="Line 38"/>
          <p:cNvSpPr>
            <a:spLocks noChangeShapeType="1"/>
          </p:cNvSpPr>
          <p:nvPr/>
        </p:nvSpPr>
        <p:spPr bwMode="auto">
          <a:xfrm>
            <a:off x="2339975" y="4365625"/>
            <a:ext cx="1439863" cy="576263"/>
          </a:xfrm>
          <a:prstGeom prst="line">
            <a:avLst/>
          </a:prstGeom>
          <a:noFill/>
          <a:ln w="9525">
            <a:solidFill>
              <a:srgbClr val="A4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1287" name="Line 39"/>
          <p:cNvSpPr>
            <a:spLocks noChangeShapeType="1"/>
          </p:cNvSpPr>
          <p:nvPr/>
        </p:nvSpPr>
        <p:spPr bwMode="auto">
          <a:xfrm flipV="1">
            <a:off x="6659563" y="5013325"/>
            <a:ext cx="2089150" cy="503238"/>
          </a:xfrm>
          <a:prstGeom prst="line">
            <a:avLst/>
          </a:prstGeom>
          <a:noFill/>
          <a:ln w="9525">
            <a:solidFill>
              <a:srgbClr val="A4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1288" name="Line 40"/>
          <p:cNvSpPr>
            <a:spLocks noChangeShapeType="1"/>
          </p:cNvSpPr>
          <p:nvPr/>
        </p:nvSpPr>
        <p:spPr bwMode="auto">
          <a:xfrm flipV="1">
            <a:off x="3708400" y="4797425"/>
            <a:ext cx="1223963" cy="144463"/>
          </a:xfrm>
          <a:prstGeom prst="line">
            <a:avLst/>
          </a:prstGeom>
          <a:noFill/>
          <a:ln w="9525">
            <a:solidFill>
              <a:srgbClr val="A4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1289" name="Line 41"/>
          <p:cNvSpPr>
            <a:spLocks noChangeShapeType="1"/>
          </p:cNvSpPr>
          <p:nvPr/>
        </p:nvSpPr>
        <p:spPr bwMode="auto">
          <a:xfrm flipV="1">
            <a:off x="5508625" y="5516563"/>
            <a:ext cx="1150938" cy="0"/>
          </a:xfrm>
          <a:prstGeom prst="line">
            <a:avLst/>
          </a:prstGeom>
          <a:noFill/>
          <a:ln w="9525">
            <a:solidFill>
              <a:srgbClr val="A4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1290" name="Line 42"/>
          <p:cNvSpPr>
            <a:spLocks noChangeShapeType="1"/>
          </p:cNvSpPr>
          <p:nvPr/>
        </p:nvSpPr>
        <p:spPr bwMode="auto">
          <a:xfrm>
            <a:off x="4932363" y="4797425"/>
            <a:ext cx="576262" cy="719138"/>
          </a:xfrm>
          <a:prstGeom prst="line">
            <a:avLst/>
          </a:prstGeom>
          <a:noFill/>
          <a:ln w="9525">
            <a:solidFill>
              <a:srgbClr val="A4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pic>
        <p:nvPicPr>
          <p:cNvPr id="11291" name="Picture 4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84538"/>
            <a:ext cx="1627188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31" y="4318000"/>
            <a:ext cx="2629566" cy="119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26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Велопробег кадет в честь 68-й годовщины Победы  в В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2" y="3608760"/>
            <a:ext cx="4188669" cy="2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по маршруту велопробега-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608760"/>
            <a:ext cx="4188157" cy="2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IC_062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253721"/>
            <a:ext cx="4140696" cy="3105522"/>
          </a:xfrm>
          <a:prstGeom prst="rect">
            <a:avLst/>
          </a:prstGeom>
        </p:spPr>
      </p:pic>
      <p:pic>
        <p:nvPicPr>
          <p:cNvPr id="6146" name="Picture 2" descr="C:\Users\Люба\Desktop\газета нкш\КАдетство №12_декабрь2013 рабочие материалы\парадная группаMlSLk08vdy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3" y="260648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591702"/>
            <a:ext cx="7556376" cy="11973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Лыжные переходы и велопробеги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pic>
        <p:nvPicPr>
          <p:cNvPr id="2057" name="Picture 9" descr="D:\май 2009\май 2009 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4290"/>
            <a:ext cx="6596109" cy="4947082"/>
          </a:xfrm>
          <a:prstGeom prst="rect">
            <a:avLst/>
          </a:prstGeom>
          <a:noFill/>
        </p:spPr>
      </p:pic>
      <p:pic>
        <p:nvPicPr>
          <p:cNvPr id="8" name="Picture 2" descr="E:\зарничник\IMG_48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51930"/>
            <a:ext cx="2505397" cy="18790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71538" y="5143511"/>
            <a:ext cx="5072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Патриотическое воспитание подрастающего поколения всегда являлось одной из важнейших задач современной школы, ведь детство и юность – самая благодатная пора для привития священного чувства любви к Родине.</a:t>
            </a:r>
            <a:endParaRPr lang="ru-RU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3612" y="214291"/>
            <a:ext cx="21168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Ветеран, живущий рядом, Клавдия Ивановна Баскакова</a:t>
            </a:r>
          </a:p>
        </p:txBody>
      </p:sp>
      <p:pic>
        <p:nvPicPr>
          <p:cNvPr id="10" name="Picture 2" descr="E:\ветеран, живущий рядом\Изображение 0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9734" y="2666693"/>
            <a:ext cx="2768936" cy="4124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78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7"/>
            <a:ext cx="1872208" cy="207424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Спорт</a:t>
            </a:r>
            <a:br>
              <a:rPr lang="ru-RU" dirty="0" smtClean="0"/>
            </a:br>
            <a:r>
              <a:rPr lang="ru-RU" dirty="0" smtClean="0"/>
              <a:t> и кадеты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376264" cy="380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" b="3690"/>
          <a:stretch>
            <a:fillRect/>
          </a:stretch>
        </p:blipFill>
        <p:spPr bwMode="auto">
          <a:xfrm>
            <a:off x="5962798" y="3722740"/>
            <a:ext cx="2592288" cy="179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" b="3853"/>
          <a:stretch>
            <a:fillRect/>
          </a:stretch>
        </p:blipFill>
        <p:spPr bwMode="auto">
          <a:xfrm>
            <a:off x="485884" y="4653136"/>
            <a:ext cx="2912708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197" name="Picture 5" descr="RUbOoQ_LSv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42605"/>
            <a:ext cx="3077319" cy="205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2" descr="C:\Documents and Settings\1\Мои документы\Мои рисунки\ффф 2\P91134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26" y="148655"/>
            <a:ext cx="4189784" cy="27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P112097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84" y="5661247"/>
            <a:ext cx="13414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200" name="Picture 8" descr="P112097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518" y="5675584"/>
            <a:ext cx="1325562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2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P10800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b="27686"/>
          <a:stretch>
            <a:fillRect/>
          </a:stretch>
        </p:blipFill>
        <p:spPr bwMode="auto">
          <a:xfrm>
            <a:off x="171700" y="260650"/>
            <a:ext cx="3321619" cy="20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1" name="Picture 3" descr="C:\Users\Люба\Desktop\газета нкш\КАдетство №12_декабрь2013 рабочие материалы\getImage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31" y="260648"/>
            <a:ext cx="2790692" cy="20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Люба\Desktop\газета нкш\КАдетство №12_декабрь2013 рабочие материалы\мгуту им. К.Г. Разумовск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297" y="3212976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Люба\Desktop\газета нкш\КАдетство №12_декабрь2013 рабочие материалы\мельник токарбол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219" y="4518670"/>
            <a:ext cx="2447032" cy="18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Люба\Desktop\газета нкш\КАдетство №11_ноябрь2013 рабочие материалы\День учителя в кадетской школе\P112049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" y="2713345"/>
            <a:ext cx="2675384" cy="20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P107058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6475" y="4365777"/>
            <a:ext cx="2331428" cy="174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6" name="fancybox-img" descr="Тёплый приём. Директор школы Т.Я.Масленникова с воспитанниками и глава администрации г.Н.Новгорода О.Кондрашов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7" t="8344" b="4550"/>
          <a:stretch>
            <a:fillRect/>
          </a:stretch>
        </p:blipFill>
        <p:spPr bwMode="auto">
          <a:xfrm>
            <a:off x="2822523" y="2708920"/>
            <a:ext cx="192246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P112054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85" y="2708920"/>
            <a:ext cx="1820862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69" y="260649"/>
            <a:ext cx="3139528" cy="20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739107"/>
            <a:ext cx="1782321" cy="133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0" y="4783460"/>
            <a:ext cx="2331030" cy="157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2509" y="2204865"/>
            <a:ext cx="671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Интересная школьная жизнь!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781" y="3573016"/>
            <a:ext cx="4031187" cy="266429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Газета пресс центра МБОУ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КАДЕТСКОЙ ШКОЛЫ </a:t>
            </a:r>
            <a:r>
              <a:rPr lang="ru-RU" dirty="0"/>
              <a:t>№ 4 </a:t>
            </a:r>
          </a:p>
          <a:p>
            <a:r>
              <a:rPr lang="ru-RU" dirty="0"/>
              <a:t>имени Героя </a:t>
            </a:r>
            <a:r>
              <a:rPr lang="ru-RU" dirty="0" smtClean="0"/>
              <a:t>России</a:t>
            </a:r>
          </a:p>
          <a:p>
            <a:r>
              <a:rPr lang="ru-RU" dirty="0" smtClean="0"/>
              <a:t> </a:t>
            </a:r>
            <a:r>
              <a:rPr lang="ru-RU" dirty="0"/>
              <a:t>И.В. Гурова</a:t>
            </a:r>
          </a:p>
          <a:p>
            <a:r>
              <a:rPr lang="ru-RU" dirty="0"/>
              <a:t> г. НИЖНИЙ НОВГОРОД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800" dirty="0" err="1" smtClean="0">
                <a:solidFill>
                  <a:srgbClr val="FF0000"/>
                </a:solidFill>
              </a:rPr>
              <a:t>КА</a:t>
            </a:r>
            <a:r>
              <a:rPr lang="ru-RU" sz="8800" dirty="0" err="1" smtClean="0">
                <a:solidFill>
                  <a:srgbClr val="FFFF00"/>
                </a:solidFill>
              </a:rPr>
              <a:t>детство</a:t>
            </a:r>
            <a:endParaRPr lang="ru-RU" sz="88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1" y="1369660"/>
            <a:ext cx="1366892" cy="170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Люба\Desktop\газета нкш\кружок журналистики\Всерос.конкурс школьных изданий 2013-14\эмблема КАдет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33" y="1554152"/>
            <a:ext cx="1774975" cy="133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ба\Desktop\газета нкш\кружок журналистики\Всерос.конкурс школьных изданий 2013-14\Новички_газета_КАдетство_МБОУ кадет школа4_Н.Новгоро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32173"/>
            <a:ext cx="4559724" cy="341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661248"/>
            <a:ext cx="1728192" cy="106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58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84</TotalTime>
  <Words>222</Words>
  <Application>Microsoft Office PowerPoint</Application>
  <PresentationFormat>Экран (4:3)</PresentationFormat>
  <Paragraphs>59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Справедливость</vt:lpstr>
      <vt:lpstr>КАдетство</vt:lpstr>
      <vt:lpstr>Эссе «КАдетство»</vt:lpstr>
      <vt:lpstr>Презентация PowerPoint</vt:lpstr>
      <vt:lpstr>Презентация PowerPoint</vt:lpstr>
      <vt:lpstr>Лыжные переходы и велопробеги</vt:lpstr>
      <vt:lpstr>Презентация PowerPoint</vt:lpstr>
      <vt:lpstr>Спорт  и кадеты</vt:lpstr>
      <vt:lpstr>Презентация PowerPoint</vt:lpstr>
      <vt:lpstr>КАдетство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КАдетство</dc:title>
  <dc:creator>Люба</dc:creator>
  <cp:lastModifiedBy>Люба</cp:lastModifiedBy>
  <cp:revision>20</cp:revision>
  <dcterms:created xsi:type="dcterms:W3CDTF">2013-12-12T21:00:43Z</dcterms:created>
  <dcterms:modified xsi:type="dcterms:W3CDTF">2014-02-09T10:52:31Z</dcterms:modified>
</cp:coreProperties>
</file>