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9" r:id="rId10"/>
    <p:sldId id="263" r:id="rId11"/>
    <p:sldId id="267" r:id="rId12"/>
    <p:sldId id="268" r:id="rId13"/>
    <p:sldId id="269" r:id="rId14"/>
    <p:sldId id="270" r:id="rId15"/>
    <p:sldId id="271" r:id="rId16"/>
    <p:sldId id="265" r:id="rId17"/>
    <p:sldId id="272" r:id="rId18"/>
    <p:sldId id="273" r:id="rId19"/>
    <p:sldId id="276" r:id="rId20"/>
    <p:sldId id="274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http://festival.1september.ru/articles/537173/img9.gif" TargetMode="External"/><Relationship Id="rId3" Type="http://schemas.openxmlformats.org/officeDocument/2006/relationships/image" Target="http://festival.1september.ru/articles/537173/img4.gif" TargetMode="External"/><Relationship Id="rId7" Type="http://schemas.openxmlformats.org/officeDocument/2006/relationships/image" Target="http://festival.1september.ru/articles/537173/img6.gif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http://festival.1september.ru/articles/537173/img8.gif" TargetMode="External"/><Relationship Id="rId5" Type="http://schemas.openxmlformats.org/officeDocument/2006/relationships/image" Target="http://festival.1september.ru/articles/537173/img5.gif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http://festival.1september.ru/articles/537173/img7.gi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ravorub.ru/articles/13039.html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PowerPoint_97-2003_Presentation1.ppt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8020413" cy="3489837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«Математика в моей семье»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Аминов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Азатович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6 класс</a:t>
            </a:r>
          </a:p>
          <a:p>
            <a:pPr marL="0" indent="0" algn="just">
              <a:buNone/>
            </a:pP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                                  Руководитель:</a:t>
            </a:r>
          </a:p>
          <a:p>
            <a:pPr marL="0" indent="0" algn="r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Наширбанова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Анфиса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Салимзяновна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Научно-исследовательская</a:t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 работа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Моя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 по профессии учитель башкирского языка 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литературы.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Еще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институте она   учила высшую математику. И сейчас знание математики ей просто необходимо. Нужно посчитать детей – это легко, но, не зная правильного счета, это невозможно. Сделать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подсчитать проценты – снова без математики никуда. </a:t>
            </a:r>
          </a:p>
        </p:txBody>
      </p:sp>
      <p:pic>
        <p:nvPicPr>
          <p:cNvPr id="7170" name="Picture 2" descr="C:\Users\иринка\Desktop\исследовательская работа 2013год\P106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2276872"/>
            <a:ext cx="6048672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594071"/>
              </p:ext>
            </p:extLst>
          </p:nvPr>
        </p:nvGraphicFramePr>
        <p:xfrm>
          <a:off x="755578" y="2852935"/>
          <a:ext cx="7632847" cy="2952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503"/>
                <a:gridCol w="761469"/>
                <a:gridCol w="732825"/>
                <a:gridCol w="847395"/>
                <a:gridCol w="567259"/>
                <a:gridCol w="557479"/>
                <a:gridCol w="494605"/>
                <a:gridCol w="833424"/>
                <a:gridCol w="1121944"/>
                <a:gridCol w="1121944"/>
              </a:tblGrid>
              <a:tr h="4920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учащихся по списку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Выполнили работу (кол-во)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Отсутствовали (кол-во)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 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80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232248"/>
          </a:xfrm>
        </p:spPr>
        <p:txBody>
          <a:bodyPr>
            <a:no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Задача.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Моя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мама обучает башкирский язык в школе. Я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провёл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исследовательскую работу с 5 - 11 классы. Обучающиеся каждого класса написали диктанты по башкирскому языку. Давайте посчитаем успеваемость и качество знаний у моей мамы по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предмету.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8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726646"/>
              </p:ext>
            </p:extLst>
          </p:nvPr>
        </p:nvGraphicFramePr>
        <p:xfrm>
          <a:off x="971600" y="2348876"/>
          <a:ext cx="7704855" cy="31489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9310"/>
                <a:gridCol w="791600"/>
                <a:gridCol w="735853"/>
                <a:gridCol w="850133"/>
                <a:gridCol w="568614"/>
                <a:gridCol w="533772"/>
                <a:gridCol w="533772"/>
                <a:gridCol w="801355"/>
                <a:gridCol w="1160223"/>
                <a:gridCol w="1160223"/>
              </a:tblGrid>
              <a:tr h="52482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учащихся по списку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Выполнили работу (кол-во)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Отсутствовали (кол-во)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чтения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 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87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2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2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2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2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2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2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24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0081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Задача 2                                                     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Проверка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темпа чтения по башкирскому языку во всех  классах.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7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972228"/>
              </p:ext>
            </p:extLst>
          </p:nvPr>
        </p:nvGraphicFramePr>
        <p:xfrm>
          <a:off x="1187622" y="2852936"/>
          <a:ext cx="7344817" cy="246264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2224"/>
                <a:gridCol w="738555"/>
                <a:gridCol w="738555"/>
                <a:gridCol w="698591"/>
                <a:gridCol w="670924"/>
                <a:gridCol w="1311108"/>
                <a:gridCol w="1127430"/>
                <a:gridCol w="1127430"/>
              </a:tblGrid>
              <a:tr h="738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«5»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«4»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«3»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«2»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обучающихся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5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6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4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6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-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-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6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78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башкирскому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языку  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1 полугодии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2013-2014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усвоения учебного материала по башкирскому языку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 5-11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классы.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5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2778565"/>
              </p:ext>
            </p:extLst>
          </p:nvPr>
        </p:nvGraphicFramePr>
        <p:xfrm>
          <a:off x="1115615" y="2996951"/>
          <a:ext cx="7200802" cy="2448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850"/>
                <a:gridCol w="525659"/>
                <a:gridCol w="421967"/>
                <a:gridCol w="420527"/>
                <a:gridCol w="527099"/>
                <a:gridCol w="525659"/>
                <a:gridCol w="421967"/>
                <a:gridCol w="420527"/>
                <a:gridCol w="421967"/>
                <a:gridCol w="632230"/>
                <a:gridCol w="629350"/>
              </a:tblGrid>
              <a:tr h="334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Башкирский язык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4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"5"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"4"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"3"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"5"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"4"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"3"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знаний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балл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vert="vert270" anchor="ctr"/>
                </a:tc>
              </a:tr>
              <a:tr h="6212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9 классу: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57%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</a:tr>
              <a:tr h="3976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11 классу: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195" marR="36195" marT="0" marB="0" anchor="b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усвоения учебного материала по башкирскому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языку  в 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9, 11 классов</a:t>
            </a:r>
            <a:b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I полугодии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2013-2014 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 года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46150" y="3663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167502"/>
              </p:ext>
            </p:extLst>
          </p:nvPr>
        </p:nvGraphicFramePr>
        <p:xfrm>
          <a:off x="611560" y="2708919"/>
          <a:ext cx="7920880" cy="1872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9969"/>
                <a:gridCol w="2926788"/>
                <a:gridCol w="2294123"/>
              </a:tblGrid>
              <a:tr h="62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Стартовый контроль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 1 полугодия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57 %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64%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24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54568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качества усвоения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учебного материала по башкирскому языку</a:t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сравнению со стартовым контролем</a:t>
            </a:r>
          </a:p>
        </p:txBody>
      </p:sp>
    </p:spTree>
    <p:extLst>
      <p:ext uri="{BB962C8B-B14F-4D97-AF65-F5344CB8AC3E}">
        <p14:creationId xmlns:p14="http://schemas.microsoft.com/office/powerpoint/2010/main" val="67581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65618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Высказывание брата: «Давно хотел что-то написать по юридической математике. Заметил, что многие коллеги недооценивают математику, а зря. Полагаю без неё юристу просто никуда, и будь моя воля преподавал бы специальный курс юридической математики в ВУЗ-ах при обучении студентов юриспруденции.»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иринка\Desktop\исследовательская работа 2013год\P10602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47260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0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Профессия бухгалтера - одна из самых распространённых и востребованных, как во всем мире, так и в России. Это и понятно. Ведь ни одно предприятие сегодня не может обойтись без бухгалтерии как способа документального ведения хозяйственного учёта.</a:t>
            </a:r>
            <a:endParaRPr lang="ru-RU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иринка\Desktop\исследовательская работа 2013год\P1060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74938"/>
            <a:ext cx="3888431" cy="377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001016"/>
              </p:ext>
            </p:extLst>
          </p:nvPr>
        </p:nvGraphicFramePr>
        <p:xfrm>
          <a:off x="467544" y="2492896"/>
          <a:ext cx="8352928" cy="3312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4"/>
                <a:gridCol w="4176464"/>
              </a:tblGrid>
              <a:tr h="5139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школьные знания: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специальные знания: </a:t>
                      </a:r>
                      <a:endParaRPr lang="ru-RU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7983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экономика;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право.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финансовый менеджмент;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бухгалтерский и налоговый </a:t>
                      </a:r>
                      <a:r>
                        <a:rPr lang="ru-RU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и аудит;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экономический анализ;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право. </a:t>
                      </a:r>
                      <a:endParaRPr lang="ru-RU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профессии "Бухгалтер"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выступают: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872208"/>
          </a:xfrm>
        </p:spPr>
        <p:txBody>
          <a:bodyPr>
            <a:noAutofit/>
          </a:bodyPr>
          <a:lstStyle/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Башкирский </a:t>
            </a:r>
            <a:r>
              <a:rPr lang="ru-RU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орнамент успешно осваивается местными мастерами для производства ковров, платков, элементов украшения одежды, деревянной посуды, подарочных сувениров и других изделий.</a:t>
            </a:r>
          </a:p>
        </p:txBody>
      </p:sp>
      <p:pic>
        <p:nvPicPr>
          <p:cNvPr id="13314" name="Picture 2" descr="C:\Users\иринка\Desktop\исследовательская работа 2013год\P10601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74938"/>
            <a:ext cx="5760640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 Математика нужна всем людям на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земле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436096" y="1844824"/>
            <a:ext cx="3384376" cy="482453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Наука в школе есть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одна.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всех профессиях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нужн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Учителям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, врачам и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поварам                         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Бухгалтерам, певцам и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продавцам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Всем математика важна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Царица всех наук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она        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Куда б ни захотел пойти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Профессию хорошую найти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Сначала выучи таблицу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Чтоб с губ слетала словно птица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Нам всем зарплату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получать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А значит надо посчитать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И, чтобы в жизни не страдать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Задачи сложные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решать        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Делить все беды пополам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,               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И всем прибавить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И приумножить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капитал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Чтоб мир везде спокойным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стал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И пусть пора сейчас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настала         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Компьютер знает наш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немало                                                                             </a:t>
            </a:r>
            <a:r>
              <a:rPr lang="ru-RU" sz="5200" dirty="0">
                <a:latin typeface="Times New Roman" pitchFamily="18" charset="0"/>
                <a:cs typeface="Times New Roman" pitchFamily="18" charset="0"/>
              </a:rPr>
              <a:t>Но, если сам всё будешь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знать,                                                                                             Успешным в жизни можешь стать.</a:t>
            </a:r>
          </a:p>
          <a:p>
            <a:endParaRPr lang="ru-RU" dirty="0"/>
          </a:p>
        </p:txBody>
      </p:sp>
      <p:pic>
        <p:nvPicPr>
          <p:cNvPr id="2050" name="Picture 2" descr="C:\Users\иринка\Desktop\исследовательская работа 2013год\P10602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132856"/>
            <a:ext cx="42557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9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348880"/>
            <a:ext cx="8208911" cy="4104456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Одним из разновидностей декоративно-прикладного искусства у башкир является вязание пуховых шалей. Этот промысел был развит очень хорошо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Абзелиловском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Баймакском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Белорецком,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Зианчуринском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Кугарчинском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Хайбуллинском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районах, а также в Оренбургской области. Благодаря природно-климатическим условиям в этих районах разводили особую породу коз, дающих пух, тонкий, и одновременно крепкий, волокнисто-эластичный, с высокими прядильными свойствами: из него изготавливали пряжу для тканных и вязальных шалей. Башкирские тканные шали – уникальный вид ткачества. Эти шали не вязали а ткали на станках. А также изготовлялись ажурные узорчатые шали, связанные вручную на двух длинных спицах. Мастерицы различают в платке середину и кайму, края завершаются – зубчиками. Узор геометрический.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94421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Красота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свойственна самой природе человека. Ею человек стремится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наполнить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окружающий мир, наделить орудия труда и предметы сопутствующие ему в повседневной жизни. Эта область материальной культуры называется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декоративно-прикладным искусством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525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865277"/>
              </p:ext>
            </p:extLst>
          </p:nvPr>
        </p:nvGraphicFramePr>
        <p:xfrm>
          <a:off x="827583" y="476674"/>
          <a:ext cx="7128792" cy="6087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679"/>
                <a:gridCol w="1365366"/>
                <a:gridCol w="1852358"/>
                <a:gridCol w="1657699"/>
                <a:gridCol w="1765690"/>
              </a:tblGrid>
              <a:tr h="3887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Орнаментальные комплексы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Применение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Примеры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1" marR="53321" marT="0" marB="0"/>
                </a:tc>
              </a:tr>
              <a:tr h="9718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комплекс (древнейший).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Включает простые геометрические фигуры. Основной принцип композиции – бордюры и розетки.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украшении изделий из дерева, кожи, росписи и иногда в вышивке и аппликации.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1" marR="53321" marT="0" marB="0"/>
                </a:tc>
              </a:tr>
              <a:tr h="130587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комплекс.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Составляет криволинейные узоры из различных спиралей, рогообразных и сердцевидных фигур, бегущих волн.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Встречается в вышивке, аппликации тканью, в оформлении обуви с суконными голенищами. 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1" marR="53321" marT="0" marB="0"/>
                </a:tc>
              </a:tr>
              <a:tr h="38875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Третий комплекс.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Растительные узоры.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женской и мужской одежде.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1" marR="53321" marT="0" marB="0"/>
                </a:tc>
              </a:tr>
              <a:tr h="116626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Четвертый комплекс.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Объединяет группу сложных узоров. Это восьмиконечные звезды, ступенчатые ромбы или различные многогранники.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Украшаются ковры, шаршау, скатерти, концы полотенец.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1" marR="53321" marT="0" marB="0"/>
                </a:tc>
              </a:tr>
              <a:tr h="1119323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Пятый комплекс.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виде парных изображений птиц и животных, разделенных растительным орнаментом.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женских налобных повязок и аппликаций для обуви.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1" marR="53321" marT="0" marB="0"/>
                </a:tc>
              </a:tr>
              <a:tr h="746214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Шестой комплекс.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Включает в себя геометрические узоры, простые и сложные.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орнаменте одежды и предметов убранства жилища.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321" marR="53321" marT="0" marB="0"/>
                </a:tc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321" marR="53321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4" name="Picture 8" descr="http://festival.1september.ru/articles/537173/img4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09" y="1162753"/>
            <a:ext cx="1531937" cy="89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http://festival.1september.ru/articles/537173/img5.g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09" y="2152846"/>
            <a:ext cx="1104900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festival.1september.ru/articles/537173/img6.gif"/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009" y="3140968"/>
            <a:ext cx="1531937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http://festival.1september.ru/articles/537173/img7.gif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8" y="3880743"/>
            <a:ext cx="998537" cy="86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festival.1september.ru/articles/537173/img8.gif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508" y="5015437"/>
            <a:ext cx="1150937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ttp://festival.1september.ru/articles/537173/img9.gif"/>
          <p:cNvPicPr>
            <a:picLocks noChangeAspect="1" noChangeArrowheads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54" y="5733256"/>
            <a:ext cx="1584325" cy="80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Шали, связанные руками моей бабушки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encycl.bash-portal.ru/p640_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4214539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220072" y="2274838"/>
            <a:ext cx="360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Башкирские  тканые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шали - уникальный вид ткачества, не имеющий аналога в текстильном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искусстве  других  народов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Длинное полотнище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ткется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домашнем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станке, затем разрезается на 2-3 ч.,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сшиваются в большую квадратную форму. Края шали оформляются ажурной бахромой с длинными кистями. </a:t>
            </a:r>
          </a:p>
        </p:txBody>
      </p:sp>
    </p:spTree>
    <p:extLst>
      <p:ext uri="{BB962C8B-B14F-4D97-AF65-F5344CB8AC3E}">
        <p14:creationId xmlns:p14="http://schemas.microsoft.com/office/powerpoint/2010/main" val="9691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215859"/>
              </p:ext>
            </p:extLst>
          </p:nvPr>
        </p:nvGraphicFramePr>
        <p:xfrm>
          <a:off x="1431131" y="1916830"/>
          <a:ext cx="6957293" cy="40164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083"/>
                <a:gridCol w="6172710"/>
                <a:gridCol w="409500"/>
              </a:tblGrid>
              <a:tr h="283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 Математика – царица наук                                                            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В ПРОФЕССИЯХ МОИХ РОДИТЕЛЕЙ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  Роль математики в профессий моей мамы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 Математика в профессии автомеханика 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моего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отца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 </a:t>
                      </a:r>
                      <a:r>
                        <a:rPr lang="ru-RU" sz="1800" b="0" u="sng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Юридическая математика, доли, дроби, пропорции -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профессии моего брата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52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 Математика в профессии учителя музыки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 Основой профессии "Бухгалтер" является математика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663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 Узоры башкирского орнамента состоят из прямых линий и геометрических фигур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ЗАКЛЮЧЕНИЕ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СПИСОК ИСПОЛЬЗОВАННОЙ ЛИТЕРАТУРЫ</a:t>
                      </a:r>
                      <a:endParaRPr lang="ru-RU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ПРИЛОЖЕНИЕ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736" y="579786"/>
            <a:ext cx="4896544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</a:t>
            </a:r>
            <a:endParaRPr kumimoji="0" lang="ru-RU" sz="3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7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692696"/>
            <a:ext cx="3822192" cy="543378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научно-исследовательской работы являются: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эстетическое развитие обучающихся;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раскрытие красоты предмета математики;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и развитие устойчивого интереса обучающихся 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548680"/>
            <a:ext cx="3822192" cy="6048672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Для достижения целей необходимо решить следующие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объединение обучающихся на почве занятий математикой;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расширение представлений обучающихся об окружающем их мире живой и неживой природы с математической точки зрения;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формирование первоначальных представлений об использовании геометрических форм и закономерностей в искусстве;</a:t>
            </a:r>
          </a:p>
          <a:p>
            <a:pPr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-углубление представлений обучающихся о культурно-исторической ценности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847"/>
            <a:ext cx="8640960" cy="654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50000"/>
              </a:lnSpc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нужна всем людям на земле. Без математики человек не сможет решать, мерить и считать. Невозможно построить дом, сосчитать деньги в кармане, измерить расстояние. Если бы человек не знал математику, он бы не смог изобрести самолёт, автомобиль, стиральную машину, холодильник, телевизор и другую технику или программу. Математика нужна в истории, в жизни, физике, черчении и даже в русском языке. Мы знаем, что в алфавите тридцать три буквы. Математика позволяет человеку думать. Математика нужна в повседневной жизни: например, при кройке шитья, приготовления пищи или при денежных вопросах.</a:t>
            </a:r>
          </a:p>
          <a:p>
            <a:pPr indent="450000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Мир, в котором 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живём,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наполнен геометрией домов и улиц, гор и полей, творениями природы. Лучше ориентироваться в нем, открывать новое, понимать красоту и мудрость окружающего мира помогает нам хорошее знание такого предмета как математика.</a:t>
            </a:r>
          </a:p>
        </p:txBody>
      </p:sp>
    </p:spTree>
    <p:extLst>
      <p:ext uri="{BB962C8B-B14F-4D97-AF65-F5344CB8AC3E}">
        <p14:creationId xmlns:p14="http://schemas.microsoft.com/office/powerpoint/2010/main" val="37069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26576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Мы, обучающиеся 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классов, </a:t>
            </a:r>
            <a:r>
              <a:rPr lang="ru-RU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восприимчивы к внешней стороне красоты математики. Поэтому большое внимание должно уделяться внешним проявлениям математических закономерностей в природе, искусстве, архитектуре. 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>
                <a:latin typeface="Times New Roman" pitchFamily="18" charset="0"/>
                <a:cs typeface="Times New Roman" pitchFamily="18" charset="0"/>
              </a:rPr>
            </a:b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иринка\Desktop\исследовательская работа 2013год\0_729a4_6936c462_X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2420888"/>
            <a:ext cx="3657600" cy="31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399889"/>
              </p:ext>
            </p:extLst>
          </p:nvPr>
        </p:nvGraphicFramePr>
        <p:xfrm>
          <a:off x="4860032" y="2420888"/>
          <a:ext cx="3672408" cy="316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Презентация" r:id="rId5" imgW="4569445" imgH="3426611" progId="PowerPoint.Show.8">
                  <p:embed/>
                </p:oleObj>
              </mc:Choice>
              <mc:Fallback>
                <p:oleObj name="Презентация" r:id="rId5" imgW="4569445" imgH="3426611" progId="PowerPoint.Show.8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2420888"/>
                        <a:ext cx="3672408" cy="3169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454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73630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Профессия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моего папы – водитель, автомеханик. Он у меня милиционер. Казалось бы, зачем водителю математика? А вот и нужна. Водитель пользуется арифметическими действиями, подсчитывая количество потраченного бензина на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пройдённые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километры, и с какой скорость нужно ехать, чтобы вовремя оказаться на месте преступления.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иринка\Desktop\исследовательская работа 2013год\P1060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74938"/>
            <a:ext cx="3888432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9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124744"/>
            <a:ext cx="7408333" cy="460851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Автомобильные фары;</a:t>
            </a:r>
          </a:p>
          <a:p>
            <a:pPr marL="0" algn="just">
              <a:lnSpc>
                <a:spcPct val="170000"/>
              </a:lnSpc>
              <a:spcBef>
                <a:spcPts val="0"/>
              </a:spcBef>
            </a:pP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того, чтобы зеркало фар отражало лучи параллельным пучком, зеркалу нужно придать форму параболы, внутри которого в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определенной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точке находится лампочка.</a:t>
            </a:r>
            <a:b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•Какие 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лампы выгоднее использовать для 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фар;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Ксеноновый 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 обеспечивают лучшую видимость для водителя. Световой поток ксеноновых ламп в 2,8 раза мощнее галогеновых ламп и ксенон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дает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2,5 раза более дальнее освещение. Геометрия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освещенного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участка дороги также улучшается, поскольку пучок света фары,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оснащенной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ксеноновой лампой, шире. Ресурс ксеноновых ламп в 4—5 раз превышает ресурс обыкновенных ламп.  </a:t>
            </a:r>
          </a:p>
          <a:p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252728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Область машины, где пригодятся знания по математике:</a:t>
            </a:r>
            <a:br>
              <a:rPr lang="ru-RU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= S/V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 = 30/75 = 0,4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района до деревни мой папа  ехал на машине  со скоростью 75км/ч. Сколько времени понадобится отцу, чтобы проехать этот путь  района до деревни?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1446</Words>
  <Application>Microsoft Office PowerPoint</Application>
  <PresentationFormat>Экран (4:3)</PresentationFormat>
  <Paragraphs>400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Волна</vt:lpstr>
      <vt:lpstr>Презентация</vt:lpstr>
      <vt:lpstr>Научно-исследовательская  работа</vt:lpstr>
      <vt:lpstr> Математика нужна всем людям на земле</vt:lpstr>
      <vt:lpstr>СОДЕРЖАНИЕ </vt:lpstr>
      <vt:lpstr>Презентация PowerPoint</vt:lpstr>
      <vt:lpstr>Презентация PowerPoint</vt:lpstr>
      <vt:lpstr>Мы, обучающиеся  6  классов, более восприимчивы к внешней стороне красоты математики. Поэтому большое внимание должно уделяться внешним проявлениям математических закономерностей в природе, искусстве, архитектуре.   </vt:lpstr>
      <vt:lpstr>        Профессия моего папы – водитель, автомеханик. Он у меня милиционер. Казалось бы, зачем водителю математика? А вот и нужна. Водитель пользуется арифметическими действиями, подсчитывая количество потраченного бензина на пройдённые километры, и с какой скорость нужно ехать, чтобы вовремя оказаться на месте преступления. </vt:lpstr>
      <vt:lpstr>Область машины, где пригодятся знания по математике: </vt:lpstr>
      <vt:lpstr>Задача   От района до деревни мой папа  ехал на машине  со скоростью 75км/ч. Сколько времени понадобится отцу, чтобы проехать этот путь  района до деревни? </vt:lpstr>
      <vt:lpstr>       Моя мама по профессии учитель башкирского языка и литературы. Еще в институте она   учила высшую математику. И сейчас знание математики ей просто необходимо. Нужно посчитать детей – это легко, но, не зная правильного счета, это невозможно. Сделать отчет, подсчитать проценты – снова без математики никуда. </vt:lpstr>
      <vt:lpstr>Задача.             Моя мама обучает башкирский язык в школе. Я провёл исследовательскую работу с 5 - 11 классы. Обучающиеся каждого класса написали диктанты по башкирскому языку. Давайте посчитаем успеваемость и качество знаний у моей мамы по предмету.</vt:lpstr>
      <vt:lpstr>                               Задача 2                                                             Проверка темпа чтения по башкирскому языку во всех  классах.   </vt:lpstr>
      <vt:lpstr>Результаты обученности по башкирскому языку   в  1 полугодии  2013-2014 учебного года Уровень усвоения учебного материала по башкирскому языку   с 5-11 классы.   </vt:lpstr>
      <vt:lpstr>Уровень усвоения учебного материала по башкирскому языку  в  9, 11 классов в I полугодии 2013-2014  учебного года </vt:lpstr>
      <vt:lpstr>Динамика качества усвоения учебного материала по башкирскому языку по сравнению со стартовым контролем</vt:lpstr>
      <vt:lpstr>          Высказывание брата: «Давно хотел что-то написать по юридической математике. Заметил, что многие коллеги недооценивают математику, а зря. Полагаю без неё юристу просто никуда, и будь моя воля преподавал бы специальный курс юридической математики в ВУЗ-ах при обучении студентов юриспруденции.»   </vt:lpstr>
      <vt:lpstr>        Профессия бухгалтера - одна из самых распространённых и востребованных, как во всем мире, так и в России. Это и понятно. Ведь ни одно предприятие сегодня не может обойтись без бухгалтерии как способа документального ведения хозяйственного учёта.</vt:lpstr>
      <vt:lpstr>Основой профессии "Бухгалтер" выступают: </vt:lpstr>
      <vt:lpstr>       Башкирский орнамент успешно осваивается местными мастерами для производства ковров, платков, элементов украшения одежды, деревянной посуды, подарочных сувениров и других изделий.</vt:lpstr>
      <vt:lpstr>          Красота свойственна самой природе человека. Ею человек стремится наполнить окружающий мир, наделить орудия труда и предметы сопутствующие ему в повседневной жизни. Эта область материальной культуры называется декоративно-прикладным искусством. </vt:lpstr>
      <vt:lpstr>Презентация PowerPoint</vt:lpstr>
      <vt:lpstr>Шали, связанные руками моей бабушки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Научно-исследовательская  работа</dc:title>
  <dc:creator>иринка</dc:creator>
  <cp:lastModifiedBy>Роза</cp:lastModifiedBy>
  <cp:revision>27</cp:revision>
  <dcterms:created xsi:type="dcterms:W3CDTF">2012-11-16T17:15:00Z</dcterms:created>
  <dcterms:modified xsi:type="dcterms:W3CDTF">2014-01-30T09:30:05Z</dcterms:modified>
</cp:coreProperties>
</file>