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8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C6F91-44EE-4DEE-BBBD-1C34171B47CF}" type="datetimeFigureOut">
              <a:rPr lang="ru-RU"/>
              <a:pPr>
                <a:defRPr/>
              </a:pPr>
              <a:t>31.01.2014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87D7B-F5CA-4443-B0DB-6048575BA4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59F1F-5AED-43BF-A541-D5E3F0E8A199}" type="datetimeFigureOut">
              <a:rPr lang="ru-RU"/>
              <a:pPr>
                <a:defRPr/>
              </a:pPr>
              <a:t>31.01.2014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E4D22-480E-4B2E-815C-9649D1897C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ED480-DFF7-4FA6-B0CD-E2A9BD55A59D}" type="datetimeFigureOut">
              <a:rPr lang="ru-RU"/>
              <a:pPr>
                <a:defRPr/>
              </a:pPr>
              <a:t>31.01.2014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D10BC-3268-430B-8C58-DE39434AD3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521D5-1F68-41A9-BDE7-42D039A18BD0}" type="datetimeFigureOut">
              <a:rPr lang="ru-RU"/>
              <a:pPr>
                <a:defRPr/>
              </a:pPr>
              <a:t>31.01.2014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4CCE7-7596-4B4D-900A-55718753BC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9E552-50A4-4F95-A796-E2CC322259BF}" type="datetimeFigureOut">
              <a:rPr lang="ru-RU"/>
              <a:pPr>
                <a:defRPr/>
              </a:pPr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5187D-11FF-4A1A-A84C-778F26B49C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14F85-8FCA-4BCA-9AC1-06A3F7A52B4E}" type="datetimeFigureOut">
              <a:rPr lang="ru-RU"/>
              <a:pPr>
                <a:defRPr/>
              </a:pPr>
              <a:t>31.01.2014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7DB1D-7840-4180-8FE5-B654537AC0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D4949-9F7C-47F7-AE09-E1C1B3D5E506}" type="datetimeFigureOut">
              <a:rPr lang="ru-RU"/>
              <a:pPr>
                <a:defRPr/>
              </a:pPr>
              <a:t>31.01.2014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61E7E-287A-43CC-AFCA-C1F1C61D9D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A5235-3D27-44B3-AEA4-7013A9938BBC}" type="datetimeFigureOut">
              <a:rPr lang="ru-RU"/>
              <a:pPr>
                <a:defRPr/>
              </a:pPr>
              <a:t>31.01.2014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1028A-224C-4668-9D38-7191A0A296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BAF75-3CD2-4CED-9381-58AF0BB09C7F}" type="datetimeFigureOut">
              <a:rPr lang="ru-RU"/>
              <a:pPr>
                <a:defRPr/>
              </a:pPr>
              <a:t>31.01.2014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92E89-BCC7-4072-8D74-B9C46F3C63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75C8D-B98C-4BFB-BC27-07E50AC1BCA7}" type="datetimeFigureOut">
              <a:rPr lang="ru-RU"/>
              <a:pPr>
                <a:defRPr/>
              </a:pPr>
              <a:t>31.01.2014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B1265-2D71-4448-813A-934139D5A6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36305-0E2C-461C-ABC2-4903073EB2AD}" type="datetimeFigureOut">
              <a:rPr lang="ru-RU"/>
              <a:pPr>
                <a:defRPr/>
              </a:pPr>
              <a:t>31.01.2014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24A4A-F690-487E-B008-C606791693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FA7BAA-45DF-4067-AAE4-FE7DD2093C96}" type="datetimeFigureOut">
              <a:rPr lang="ru-RU"/>
              <a:pPr>
                <a:defRPr/>
              </a:pPr>
              <a:t>31.01.2014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34474C-FCB6-408D-9CE1-12C1FA9AA0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44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 advClick="0" advTm="6000">
    <p:cut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57554" y="2428868"/>
            <a:ext cx="316304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РЕКЛАМА</a:t>
            </a:r>
          </a:p>
        </p:txBody>
      </p:sp>
    </p:spTree>
  </p:cSld>
  <p:clrMapOvr>
    <a:masterClrMapping/>
  </p:clrMapOvr>
  <p:transition spd="slow" advClick="0" advTm="6000"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" descr="скучно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0"/>
            <a:ext cx="8080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>
            <a:off x="827088" y="2349500"/>
            <a:ext cx="7632700" cy="1717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Вам очень скучно?</a:t>
            </a:r>
          </a:p>
        </p:txBody>
      </p:sp>
    </p:spTree>
  </p:cSld>
  <p:clrMapOvr>
    <a:masterClrMapping/>
  </p:clrMapOvr>
  <p:transition spd="slow" advClick="0" advTm="6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1" descr="нечего делать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>
            <a:off x="468313" y="2636838"/>
            <a:ext cx="7920037" cy="1438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Нечем занять себя?</a:t>
            </a:r>
          </a:p>
        </p:txBody>
      </p:sp>
    </p:spTree>
  </p:cSld>
  <p:clrMapOvr>
    <a:masterClrMapping/>
  </p:clrMapOvr>
  <p:transition spd="slow" advClick="0" advTm="6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" descr="интернет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8795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Рисунок 2" descr="телевизор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3" y="3403600"/>
            <a:ext cx="4929187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нак запрета 3"/>
          <p:cNvSpPr/>
          <p:nvPr/>
        </p:nvSpPr>
        <p:spPr>
          <a:xfrm>
            <a:off x="1619250" y="500063"/>
            <a:ext cx="6572250" cy="6357937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390" name="WordArt 6"/>
          <p:cNvSpPr>
            <a:spLocks noChangeArrowheads="1" noChangeShapeType="1" noTextEdit="1"/>
          </p:cNvSpPr>
          <p:nvPr/>
        </p:nvSpPr>
        <p:spPr bwMode="auto">
          <a:xfrm>
            <a:off x="539750" y="765175"/>
            <a:ext cx="4181475" cy="1285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Компьютер</a:t>
            </a:r>
          </a:p>
        </p:txBody>
      </p:sp>
      <p:sp>
        <p:nvSpPr>
          <p:cNvPr id="16391" name="WordArt 7"/>
          <p:cNvSpPr>
            <a:spLocks noChangeArrowheads="1" noChangeShapeType="1" noTextEdit="1"/>
          </p:cNvSpPr>
          <p:nvPr/>
        </p:nvSpPr>
        <p:spPr bwMode="auto">
          <a:xfrm>
            <a:off x="4859338" y="4005263"/>
            <a:ext cx="4095750" cy="1285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Телевизор</a:t>
            </a:r>
          </a:p>
        </p:txBody>
      </p:sp>
      <p:sp>
        <p:nvSpPr>
          <p:cNvPr id="16393" name="WordArt 9"/>
          <p:cNvSpPr>
            <a:spLocks noChangeArrowheads="1" noChangeShapeType="1" noTextEdit="1"/>
          </p:cNvSpPr>
          <p:nvPr/>
        </p:nvSpPr>
        <p:spPr bwMode="auto">
          <a:xfrm>
            <a:off x="755650" y="2924175"/>
            <a:ext cx="7704138" cy="1528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Вам уже не интересны?</a:t>
            </a:r>
          </a:p>
        </p:txBody>
      </p:sp>
    </p:spTree>
  </p:cSld>
  <p:clrMapOvr>
    <a:masterClrMapping/>
  </p:clrMapOvr>
  <p:transition spd="slow" advClick="0" advTm="6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nimBg="1"/>
      <p:bldP spid="16390" grpId="1" animBg="1"/>
      <p:bldP spid="16391" grpId="0" animBg="1"/>
      <p:bldP spid="16391" grpId="1" animBg="1"/>
      <p:bldP spid="16393" grpId="0" animBg="1"/>
      <p:bldP spid="1639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длагаем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063" y="0"/>
            <a:ext cx="8397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WordArt 4"/>
          <p:cNvSpPr>
            <a:spLocks noChangeArrowheads="1" noChangeShapeType="1" noTextEdit="1"/>
          </p:cNvSpPr>
          <p:nvPr/>
        </p:nvSpPr>
        <p:spPr bwMode="auto">
          <a:xfrm>
            <a:off x="1258888" y="549275"/>
            <a:ext cx="7129462" cy="5400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У нас есть выход! 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Предлагаем Вам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учебник Алгебры!</a:t>
            </a:r>
          </a:p>
        </p:txBody>
      </p:sp>
    </p:spTree>
  </p:cSld>
  <p:clrMapOvr>
    <a:masterClrMapping/>
  </p:clrMapOvr>
  <p:transition spd="slow" advClick="0" advTm="6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ткрыв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675" y="0"/>
            <a:ext cx="8502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WordArt 4"/>
          <p:cNvSpPr>
            <a:spLocks noChangeArrowheads="1" noChangeShapeType="1" noTextEdit="1"/>
          </p:cNvSpPr>
          <p:nvPr/>
        </p:nvSpPr>
        <p:spPr bwMode="auto">
          <a:xfrm>
            <a:off x="827088" y="1503363"/>
            <a:ext cx="7632700" cy="3857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Открыв эту книгу,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вы окунётесь в мир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уравнений, задач, теорем...</a:t>
            </a:r>
          </a:p>
        </p:txBody>
      </p:sp>
    </p:spTree>
  </p:cSld>
  <p:clrMapOvr>
    <a:masterClrMapping/>
  </p:clrMapOvr>
  <p:transition spd="slow" advClick="0" advTm="6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" descr="множество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" y="0"/>
            <a:ext cx="7639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WordArt 4"/>
          <p:cNvSpPr>
            <a:spLocks noChangeArrowheads="1" noChangeShapeType="1" noTextEdit="1"/>
          </p:cNvSpPr>
          <p:nvPr/>
        </p:nvSpPr>
        <p:spPr bwMode="auto">
          <a:xfrm>
            <a:off x="539750" y="836613"/>
            <a:ext cx="8064500" cy="5143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Эта книга настолько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интересна, что Вам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захочется узнать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всё больше и больше!</a:t>
            </a:r>
          </a:p>
        </p:txBody>
      </p:sp>
    </p:spTree>
  </p:cSld>
  <p:clrMapOvr>
    <a:masterClrMapping/>
  </p:clrMapOvr>
  <p:transition spd="slow" advClick="0" advTm="6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" descr="тоска уйдет прочь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0"/>
            <a:ext cx="7502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WordArt 4"/>
          <p:cNvSpPr>
            <a:spLocks noChangeArrowheads="1" noChangeShapeType="1" noTextEdit="1"/>
          </p:cNvSpPr>
          <p:nvPr/>
        </p:nvSpPr>
        <p:spPr bwMode="auto">
          <a:xfrm>
            <a:off x="1116013" y="1844675"/>
            <a:ext cx="7056437" cy="3298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Тоска уйдёт прочь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и Вы будете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счастливы!</a:t>
            </a:r>
          </a:p>
        </p:txBody>
      </p:sp>
    </p:spTree>
  </p:cSld>
  <p:clrMapOvr>
    <a:masterClrMapping/>
  </p:clrMapOvr>
  <p:transition spd="slow" advClick="0" advTm="6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1" descr="позвоните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0"/>
            <a:ext cx="8423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143240" y="5429264"/>
            <a:ext cx="518283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+7 927 230 10 04</a:t>
            </a:r>
          </a:p>
        </p:txBody>
      </p:sp>
      <p:sp>
        <p:nvSpPr>
          <p:cNvPr id="21509" name="WordArt 5"/>
          <p:cNvSpPr>
            <a:spLocks noChangeArrowheads="1" noChangeShapeType="1" noTextEdit="1"/>
          </p:cNvSpPr>
          <p:nvPr/>
        </p:nvSpPr>
        <p:spPr bwMode="auto">
          <a:xfrm>
            <a:off x="755650" y="188913"/>
            <a:ext cx="7704138" cy="5143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А если вы позвоните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прямо сейчас, то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получите в подарок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учебник Геометрии!</a:t>
            </a:r>
          </a:p>
        </p:txBody>
      </p:sp>
    </p:spTree>
  </p:cSld>
  <p:clrMapOvr>
    <a:masterClrMapping/>
  </p:clrMapOvr>
  <p:transition spd="slow" advClick="0" advTm="6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67</TotalTime>
  <Words>0</Words>
  <PresentationFormat>Экран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Times New Roman</vt:lpstr>
      <vt:lpstr>Wingdings 2</vt:lpstr>
      <vt:lpstr>Wingdings</vt:lpstr>
      <vt:lpstr>Wingdings 3</vt:lpstr>
      <vt:lpstr>Calibri</vt:lpstr>
      <vt:lpstr>Апекс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Альбина</cp:lastModifiedBy>
  <cp:revision>6</cp:revision>
  <dcterms:created xsi:type="dcterms:W3CDTF">2013-03-20T02:54:57Z</dcterms:created>
  <dcterms:modified xsi:type="dcterms:W3CDTF">2014-01-31T14:15:04Z</dcterms:modified>
</cp:coreProperties>
</file>