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314" r:id="rId3"/>
    <p:sldId id="315" r:id="rId4"/>
    <p:sldId id="313" r:id="rId5"/>
    <p:sldId id="317" r:id="rId6"/>
    <p:sldId id="31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2205"/>
    <a:srgbClr val="F6F4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E649-9916-498F-A5ED-B146D1529E6D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08E9-603F-46B1-A8FD-CF68561C0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6E70-1E87-4D42-A80D-C65A9EB657EB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FC4B-AC88-4DAB-8CD1-8FD6D9D90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7A50-949A-438C-869D-6249F28C32AB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858A-1F08-4881-93F7-4EB110918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788D-CD3B-4879-A156-FA3B5B2ECC19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2E0E-68BD-4865-976D-86C8E7059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0D47-8A4E-4A8D-BBEF-9E4A1506C9B2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D175-E20D-4EB7-893A-29EA5E63A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3393-BB7C-4D75-BA7A-79FB5C508938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6840-5441-42A4-95A4-853521548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75C2-C612-4408-83A4-6AA4EFA7C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4439-16FF-4F82-B6AA-90207676B805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8443-EBD8-4ADD-863C-6B4774701CA3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E542-FD18-4DFB-BB3E-85B731889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ABE61-E878-41F2-BCAD-53DBD9B44B06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65B5-3103-4393-9B46-AE62751C7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7D85-088D-49A8-BD3D-34D53C29E5CC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25D9-EDB7-4D33-9880-764BF911F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847C-FED1-42C7-935C-A34F556AEB84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AAE2-1CDE-4917-8A87-7CBE8FCDB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2CCBED-FE41-423D-968F-BDD7BBB534FD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42F2AD-6AF9-47EC-A0C7-BB35D1F67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1" r:id="rId2"/>
    <p:sldLayoutId id="2147483770" r:id="rId3"/>
    <p:sldLayoutId id="2147483762" r:id="rId4"/>
    <p:sldLayoutId id="2147483771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Дополнительный конкурсный раздел: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«Презентация к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уроку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algn="ctr">
              <a:buNone/>
            </a:pP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уроку «Кукла моей прабабушки»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«Этапы выполнения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куклы Желанницы»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Предмет: Декоративно-прикладное искусство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Савченко Л.В.</a:t>
            </a:r>
          </a:p>
          <a:p>
            <a:pPr algn="ctr"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Сургут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ДОД «Детская школа искусств №2»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7806.JPG"/>
          <p:cNvPicPr>
            <a:picLocks noChangeAspect="1"/>
          </p:cNvPicPr>
          <p:nvPr/>
        </p:nvPicPr>
        <p:blipFill>
          <a:blip r:embed="rId2" cstate="print"/>
          <a:srcRect l="11196" t="18210" r="8833" b="34674"/>
          <a:stretch>
            <a:fillRect/>
          </a:stretch>
        </p:blipFill>
        <p:spPr>
          <a:xfrm rot="16200000">
            <a:off x="395537" y="2852935"/>
            <a:ext cx="309634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7808.JPG"/>
          <p:cNvPicPr>
            <a:picLocks noChangeAspect="1"/>
          </p:cNvPicPr>
          <p:nvPr/>
        </p:nvPicPr>
        <p:blipFill>
          <a:blip r:embed="rId3" cstate="print"/>
          <a:srcRect l="5951" t="23095" r="8314" b="37859"/>
          <a:stretch>
            <a:fillRect/>
          </a:stretch>
        </p:blipFill>
        <p:spPr>
          <a:xfrm rot="5400000">
            <a:off x="3059832" y="2996952"/>
            <a:ext cx="3096343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7810.JPG"/>
          <p:cNvPicPr>
            <a:picLocks noChangeAspect="1"/>
          </p:cNvPicPr>
          <p:nvPr/>
        </p:nvPicPr>
        <p:blipFill>
          <a:blip r:embed="rId4" cstate="print"/>
          <a:srcRect l="21651" t="30050" r="20075" b="27950"/>
          <a:stretch>
            <a:fillRect/>
          </a:stretch>
        </p:blipFill>
        <p:spPr>
          <a:xfrm rot="16200000">
            <a:off x="5904148" y="2816932"/>
            <a:ext cx="266429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59632" y="52292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52292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52292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046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7811.JPG"/>
          <p:cNvPicPr>
            <a:picLocks noChangeAspect="1"/>
          </p:cNvPicPr>
          <p:nvPr/>
        </p:nvPicPr>
        <p:blipFill>
          <a:blip r:embed="rId2" cstate="print"/>
          <a:srcRect l="23603" t="11075" r="24563" b="22471"/>
          <a:stretch>
            <a:fillRect/>
          </a:stretch>
        </p:blipFill>
        <p:spPr>
          <a:xfrm>
            <a:off x="467544" y="1268760"/>
            <a:ext cx="2232248" cy="214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7812.JPG"/>
          <p:cNvPicPr>
            <a:picLocks noChangeAspect="1"/>
          </p:cNvPicPr>
          <p:nvPr/>
        </p:nvPicPr>
        <p:blipFill>
          <a:blip r:embed="rId3" cstate="print"/>
          <a:srcRect l="20919" t="13291" r="19272" b="9622"/>
          <a:stretch>
            <a:fillRect/>
          </a:stretch>
        </p:blipFill>
        <p:spPr>
          <a:xfrm>
            <a:off x="2915816" y="2492896"/>
            <a:ext cx="2304256" cy="2227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7813.JPG"/>
          <p:cNvPicPr>
            <a:picLocks noChangeAspect="1"/>
          </p:cNvPicPr>
          <p:nvPr/>
        </p:nvPicPr>
        <p:blipFill>
          <a:blip r:embed="rId4" cstate="print"/>
          <a:srcRect t="12280" r="6344" b="18607"/>
          <a:stretch>
            <a:fillRect/>
          </a:stretch>
        </p:blipFill>
        <p:spPr>
          <a:xfrm>
            <a:off x="5436096" y="4005064"/>
            <a:ext cx="324036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35730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48691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47667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7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2927381" cy="229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7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132856"/>
            <a:ext cx="3052846" cy="229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76" y="46531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46531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7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238461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7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196752"/>
            <a:ext cx="3867489" cy="85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78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492896"/>
            <a:ext cx="2520280" cy="2150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78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356992"/>
            <a:ext cx="3109485" cy="290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9188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4868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этап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7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276872"/>
            <a:ext cx="4037106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5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2555776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5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268760"/>
            <a:ext cx="2555776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47864" y="60932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354</TotalTime>
  <Words>66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МБОУ ДОД «Детская школа искусств №2»  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КУКЛЫ</dc:title>
  <dc:creator>User</dc:creator>
  <cp:lastModifiedBy>User</cp:lastModifiedBy>
  <cp:revision>50</cp:revision>
  <dcterms:created xsi:type="dcterms:W3CDTF">2009-10-26T18:41:49Z</dcterms:created>
  <dcterms:modified xsi:type="dcterms:W3CDTF">2014-01-11T17:43:30Z</dcterms:modified>
</cp:coreProperties>
</file>