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63" r:id="rId5"/>
    <p:sldId id="280" r:id="rId6"/>
    <p:sldId id="264" r:id="rId7"/>
    <p:sldId id="262" r:id="rId8"/>
    <p:sldId id="261" r:id="rId9"/>
    <p:sldId id="265" r:id="rId10"/>
    <p:sldId id="266" r:id="rId11"/>
    <p:sldId id="269" r:id="rId12"/>
    <p:sldId id="284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4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6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3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9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7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99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5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81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59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0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95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93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29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30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5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7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0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5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C3DE-D8D9-4F44-8BF7-AD3B91386A61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4E00-84B4-4715-9C2A-9C35213AD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1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E313-5AE5-494B-B8FA-370EB9AA4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DB24-5B4C-4990-97C1-5BEEBC0862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Начальные геометрические сведения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52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6625" y="357166"/>
            <a:ext cx="2846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4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Леопард»</a:t>
            </a:r>
            <a:endParaRPr lang="ru-RU" sz="4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Рисунок 3" descr="l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142984"/>
            <a:ext cx="3894924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G:\МАТЕМАТИКА!!!\рабочая\леопард2 - копия!!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16" y="357166"/>
            <a:ext cx="5509556" cy="628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72264" y="2214554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«глаза»: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715000" y="2643182"/>
          <a:ext cx="34290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1803400" imgH="584200" progId="Equation.3">
                  <p:embed/>
                </p:oleObj>
              </mc:Choice>
              <mc:Fallback>
                <p:oleObj name="Формула" r:id="rId4" imgW="1803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43182"/>
                        <a:ext cx="3429000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72264" y="3571876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«туловище»: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357950" y="4000504"/>
          <a:ext cx="21431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1028700" imgH="558800" progId="Equation.3">
                  <p:embed/>
                </p:oleObj>
              </mc:Choice>
              <mc:Fallback>
                <p:oleObj name="Формула" r:id="rId6" imgW="1028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4000504"/>
                        <a:ext cx="21431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72264" y="5000636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«ноги»: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357950" y="5429264"/>
          <a:ext cx="18573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8" imgW="914400" imgH="508000" progId="Equation.3">
                  <p:embed/>
                </p:oleObj>
              </mc:Choice>
              <mc:Fallback>
                <p:oleObj name="Формула" r:id="rId8" imgW="91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5429264"/>
                        <a:ext cx="18573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571480"/>
            <a:ext cx="1879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«Леопард»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290"/>
            <a:ext cx="500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1925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«голова»: </a:t>
            </a:r>
          </a:p>
          <a:p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            |</a:t>
            </a:r>
            <a:r>
              <a:rPr lang="en-US" sz="2800" i="1" dirty="0" smtClean="0">
                <a:solidFill>
                  <a:prstClr val="black"/>
                </a:solidFill>
                <a:latin typeface="Georgia" pitchFamily="18" charset="0"/>
              </a:rPr>
              <a:t>x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|= –(</a:t>
            </a:r>
            <a:r>
              <a:rPr lang="en-US" sz="2800" i="1" dirty="0" smtClean="0">
                <a:solidFill>
                  <a:prstClr val="black"/>
                </a:solidFill>
                <a:latin typeface="Georgia" pitchFamily="18" charset="0"/>
              </a:rPr>
              <a:t>y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 – 7)</a:t>
            </a:r>
            <a:r>
              <a:rPr lang="ru-RU" sz="2800" i="1" baseline="30000" dirty="0" smtClean="0">
                <a:solidFill>
                  <a:prstClr val="black"/>
                </a:solidFill>
                <a:latin typeface="Georgia" pitchFamily="18" charset="0"/>
              </a:rPr>
              <a:t>2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+2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; 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«уши»: </a:t>
            </a:r>
          </a:p>
          <a:p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      2||</a:t>
            </a:r>
            <a:r>
              <a:rPr lang="en-US" sz="2800" i="1" dirty="0" smtClean="0">
                <a:solidFill>
                  <a:prstClr val="black"/>
                </a:solidFill>
                <a:latin typeface="Georgia" pitchFamily="18" charset="0"/>
              </a:rPr>
              <a:t>x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|–1|+|</a:t>
            </a:r>
            <a:r>
              <a:rPr lang="en-US" sz="2800" i="1" dirty="0" smtClean="0">
                <a:solidFill>
                  <a:prstClr val="black"/>
                </a:solidFill>
                <a:latin typeface="Georgia" pitchFamily="18" charset="0"/>
              </a:rPr>
              <a:t>y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–8,5|≤0,5;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Центральный стадион</a:t>
            </a:r>
            <a:br>
              <a:rPr lang="ru-RU" dirty="0" smtClean="0"/>
            </a:br>
            <a:r>
              <a:rPr lang="ru-RU" sz="2700" dirty="0" smtClean="0"/>
              <a:t>На </a:t>
            </a:r>
            <a:r>
              <a:rPr lang="ru-RU" sz="2700" dirty="0"/>
              <a:t>нем собралось множество людей.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 </a:t>
            </a:r>
            <a:r>
              <a:rPr lang="ru-RU" sz="2700" dirty="0"/>
              <a:t>точки зрения геометрии – люди это </a:t>
            </a:r>
            <a:r>
              <a:rPr lang="ru-RU" sz="2700" dirty="0" smtClean="0"/>
              <a:t>… </a:t>
            </a:r>
            <a:endParaRPr lang="ru-RU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" y="1628800"/>
            <a:ext cx="9048750" cy="520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olbasaa\Мои документы\Мои рисунки\урок1\ур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5516" y="-1215516"/>
            <a:ext cx="6858000" cy="92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Центральная площадь </a:t>
            </a:r>
            <a:br>
              <a:rPr lang="ru-RU" dirty="0" smtClean="0"/>
            </a:br>
            <a:r>
              <a:rPr lang="ru-RU" sz="2700" dirty="0" smtClean="0"/>
              <a:t>Флаги </a:t>
            </a:r>
            <a:r>
              <a:rPr lang="ru-RU" sz="2700" dirty="0"/>
              <a:t>на центральной площади </a:t>
            </a:r>
            <a:r>
              <a:rPr lang="ru-RU" sz="2700" dirty="0" smtClean="0"/>
              <a:t>с точки знания геометрии это …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79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Олимпийские часы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их верхушки напоминают острые …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в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1066"/>
            <a:ext cx="7344816" cy="557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081066"/>
            <a:ext cx="1058416" cy="557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9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Канатная дорога  горнолыжного центра  </a:t>
            </a:r>
            <a:br>
              <a:rPr lang="ru-RU" sz="2800" dirty="0" smtClean="0"/>
            </a:br>
            <a:r>
              <a:rPr lang="ru-RU" sz="2800" dirty="0" smtClean="0"/>
              <a:t>«Роза Хутор» с точки зрения геометрии это …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43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Пятый постулат Евклида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И если прямая, </a:t>
            </a:r>
          </a:p>
          <a:p>
            <a:pPr marL="0" indent="0">
              <a:buNone/>
            </a:pPr>
            <a:r>
              <a:rPr lang="ru-RU" b="1" dirty="0" smtClean="0"/>
              <a:t>падающая на две прямые, образует внутренние и по одну сторону углы, меньшие двух прямых углов, то продолженные эти прямые встретятся с той стороны, где углы меньше двух прямых углов.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06142" cy="48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41" y="5885839"/>
            <a:ext cx="5022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</a:rPr>
              <a:t>Переведите условие пятого постулата на геометрический язык (сделайте чертеж)</a:t>
            </a:r>
          </a:p>
        </p:txBody>
      </p:sp>
    </p:spTree>
    <p:extLst>
      <p:ext uri="{BB962C8B-B14F-4D97-AF65-F5344CB8AC3E}">
        <p14:creationId xmlns:p14="http://schemas.microsoft.com/office/powerpoint/2010/main" val="17199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Пятый постулат Евклида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1628800"/>
            <a:ext cx="6912768" cy="19442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4680">
            <a:off x="455240" y="3854784"/>
            <a:ext cx="69373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1893">
            <a:off x="2034588" y="2865651"/>
            <a:ext cx="4738939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9" y="1603958"/>
            <a:ext cx="8509249" cy="24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7" y="1700809"/>
            <a:ext cx="8584721" cy="60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40" y="2600908"/>
            <a:ext cx="4111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</a:rPr>
              <a:t>Сделайте описание на геометрическом языке, используя </a:t>
            </a:r>
            <a:r>
              <a:rPr lang="ru-RU" sz="2400" b="1" dirty="0" smtClean="0">
                <a:solidFill>
                  <a:srgbClr val="0070C0"/>
                </a:solidFill>
              </a:rPr>
              <a:t>буквы и символы.</a:t>
            </a:r>
          </a:p>
          <a:p>
            <a:pPr lvl="0"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Какие углы здесь образовались? </a:t>
            </a:r>
          </a:p>
        </p:txBody>
      </p:sp>
    </p:spTree>
    <p:extLst>
      <p:ext uri="{BB962C8B-B14F-4D97-AF65-F5344CB8AC3E}">
        <p14:creationId xmlns:p14="http://schemas.microsoft.com/office/powerpoint/2010/main" val="3923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olbasaa\Мои документы\Мои рисунки\урок12\урок12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48680"/>
            <a:ext cx="766354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568" y="2348880"/>
            <a:ext cx="2558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              АСО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вертикальные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             40˚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0824" y="3068960"/>
            <a:ext cx="233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180˚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смежные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180˚- 40˚= 140˚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350" y="4293096"/>
            <a:ext cx="349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                  АСТ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в</a:t>
            </a:r>
            <a:r>
              <a:rPr lang="ru-RU" sz="2000" b="1" dirty="0" smtClean="0">
                <a:solidFill>
                  <a:schemeClr val="accent2"/>
                </a:solidFill>
              </a:rPr>
              <a:t>ертикальные 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           140˚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768" y="550821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40˚; 140˚</a:t>
            </a:r>
            <a:r>
              <a:rPr lang="ru-RU" sz="2400" b="1" smtClean="0"/>
              <a:t>; 140</a:t>
            </a:r>
            <a:r>
              <a:rPr lang="ru-RU" sz="2400" b="1" dirty="0" smtClean="0"/>
              <a:t>˚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04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2_Тема Office</vt:lpstr>
      <vt:lpstr>3_Тема Office</vt:lpstr>
      <vt:lpstr>Формула</vt:lpstr>
      <vt:lpstr>Начальные геометрические сведения</vt:lpstr>
      <vt:lpstr>Презентация PowerPoint</vt:lpstr>
      <vt:lpstr>Центральный стадион На нем собралось множество людей.  С точки зрения геометрии – люди это … </vt:lpstr>
      <vt:lpstr>Центральная площадь  Флаги на центральной площади с точки знания геометрии это …</vt:lpstr>
      <vt:lpstr>Олимпийские часы  их верхушки напоминают острые … в</vt:lpstr>
      <vt:lpstr>Канатная дорога  горнолыжного центра   «Роза Хутор» с точки зрения геометрии это …</vt:lpstr>
      <vt:lpstr>Пятый постулат Евклида </vt:lpstr>
      <vt:lpstr>Пятый постулат Евклида</vt:lpstr>
      <vt:lpstr>Презентация PowerPoint</vt:lpstr>
      <vt:lpstr>Презентация PowerPoint</vt:lpstr>
      <vt:lpstr>Презентация PowerPoint</vt:lpstr>
    </vt:vector>
  </TitlesOfParts>
  <Company>licey111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Начальные геометрические сведения</dc:title>
  <dc:creator>Болбас Анна Александровна</dc:creator>
  <cp:lastModifiedBy>Болбас Анна Александровна</cp:lastModifiedBy>
  <cp:revision>25</cp:revision>
  <dcterms:created xsi:type="dcterms:W3CDTF">2013-09-24T04:58:54Z</dcterms:created>
  <dcterms:modified xsi:type="dcterms:W3CDTF">2014-01-27T07:56:14Z</dcterms:modified>
</cp:coreProperties>
</file>