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A191-0045-466D-9C65-68EAA0E6FFE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F71A-AE78-40B4-A98F-0115ADDC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736304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Презентация к уроку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«Птицы: общие признаки, особенности внешнего строения» </a:t>
            </a:r>
            <a:r>
              <a:rPr lang="ru-RU" dirty="0" smtClean="0">
                <a:solidFill>
                  <a:schemeClr val="bg1"/>
                </a:solidFill>
              </a:rPr>
              <a:t>( 8 класс </a:t>
            </a:r>
            <a:r>
              <a:rPr lang="en-US" dirty="0" smtClean="0">
                <a:solidFill>
                  <a:schemeClr val="bg1"/>
                </a:solidFill>
              </a:rPr>
              <a:t>VIII </a:t>
            </a:r>
            <a:r>
              <a:rPr lang="ru-RU" dirty="0" smtClean="0">
                <a:solidFill>
                  <a:schemeClr val="bg1"/>
                </a:solidFill>
              </a:rPr>
              <a:t>вида)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645024"/>
            <a:ext cx="6400800" cy="30018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: Цыпленкова О.Н.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– дефектолог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МБОУ «</a:t>
            </a:r>
            <a:r>
              <a:rPr lang="ru-RU" dirty="0" err="1" smtClean="0">
                <a:solidFill>
                  <a:schemeClr val="tx1"/>
                </a:solidFill>
              </a:rPr>
              <a:t>Краснополянская</a:t>
            </a:r>
            <a:r>
              <a:rPr lang="ru-RU" dirty="0" smtClean="0">
                <a:solidFill>
                  <a:schemeClr val="tx1"/>
                </a:solidFill>
              </a:rPr>
              <a:t> СОШ»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Назаровский район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Красноярский край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2014 г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9383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Он прилетает каждый год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Туда, где домик ждёт.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Чужие песни петь умеет,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А всё же голос свой имеет.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img0.liveinternet.ru/images/attach/c/7/94/434/94434198_large_5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4"/>
            <a:ext cx="6096000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Птицы: общие признаки, особенности внешнего строения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m2-tub-ru.yandex.net/i?id=197511524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2143125" cy="1428750"/>
          </a:xfrm>
          <a:prstGeom prst="rect">
            <a:avLst/>
          </a:prstGeom>
          <a:noFill/>
        </p:spPr>
      </p:pic>
      <p:pic>
        <p:nvPicPr>
          <p:cNvPr id="2052" name="Picture 4" descr="http://im2-tub-ru.yandex.net/i?id=163265319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2543175" cy="1428750"/>
          </a:xfrm>
          <a:prstGeom prst="rect">
            <a:avLst/>
          </a:prstGeom>
          <a:noFill/>
        </p:spPr>
      </p:pic>
      <p:pic>
        <p:nvPicPr>
          <p:cNvPr id="2054" name="Picture 6" descr="http://im3-tub-ru.yandex.net/i?id=165659181-6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140968"/>
            <a:ext cx="1981200" cy="1428750"/>
          </a:xfrm>
          <a:prstGeom prst="rect">
            <a:avLst/>
          </a:prstGeom>
          <a:noFill/>
        </p:spPr>
      </p:pic>
      <p:pic>
        <p:nvPicPr>
          <p:cNvPr id="2056" name="Picture 8" descr="http://im3-tub-ru.yandex.net/i?id=51898648-2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869160"/>
            <a:ext cx="2200275" cy="1428750"/>
          </a:xfrm>
          <a:prstGeom prst="rect">
            <a:avLst/>
          </a:prstGeom>
          <a:noFill/>
        </p:spPr>
      </p:pic>
      <p:pic>
        <p:nvPicPr>
          <p:cNvPr id="2058" name="Picture 10" descr="http://im7-tub-ru.yandex.net/i?id=190928693-5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941168"/>
            <a:ext cx="1790700" cy="1428750"/>
          </a:xfrm>
          <a:prstGeom prst="rect">
            <a:avLst/>
          </a:prstGeom>
          <a:noFill/>
        </p:spPr>
      </p:pic>
      <p:pic>
        <p:nvPicPr>
          <p:cNvPr id="2060" name="Picture 12" descr="http://im2-tub-ru.yandex.net/i?id=402627124-0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4941168"/>
            <a:ext cx="1905000" cy="14287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51520" y="2924944"/>
            <a:ext cx="8640960" cy="34563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Могут жить: 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В лесах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В горах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В степях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В пресных водоемах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На побережье морей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На вечной мерзлоте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3140968"/>
            <a:ext cx="201622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ВЕЗДЕ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900igr.net/datas/biologija/Vneshnee-stroenie-ptits/0012-012-Sravnite-stroenie-perev-ptit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lib5.podelise.ru/tw_files2/urls_379/19/d-18515/7z-docs/1_html_m1e2ff7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53.radikal.ru/i141/1206/90/fc81479665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1905000" cy="22098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55776" y="188640"/>
            <a:ext cx="3600400" cy="22322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Глаза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Слуховое отверстие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Ноздри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Надклювье</a:t>
            </a:r>
          </a:p>
          <a:p>
            <a:pPr marL="342900" indent="-342900"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</a:rPr>
              <a:t>Подклювье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2996952"/>
          <a:ext cx="8640960" cy="2839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ГОЛОВА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ШЕЯ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ТУЛОВИЩЕ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КОНЕЧНОСТИ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ХВОСТ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Глаза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Слуховые отверстия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Ноздри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Клюв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подвижная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Плавный переход частей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Крылья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образованы </a:t>
                      </a:r>
                      <a:r>
                        <a:rPr lang="ru-RU" baseline="0" dirty="0" smtClean="0"/>
                        <a:t>маховыми перьями.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Ноги с широко </a:t>
                      </a:r>
                      <a:r>
                        <a:rPr lang="ru-RU" sz="1600" baseline="0" dirty="0" err="1" smtClean="0"/>
                        <a:t>расставлен-ными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baseline="0" dirty="0" smtClean="0"/>
                        <a:t>пальцами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 рулевыми перьями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Тело птиц покрыто…</a:t>
            </a:r>
          </a:p>
          <a:p>
            <a:r>
              <a:rPr lang="ru-RU" dirty="0" smtClean="0"/>
              <a:t>2. Различают … перья</a:t>
            </a:r>
          </a:p>
          <a:p>
            <a:endParaRPr lang="ru-RU" dirty="0" smtClean="0"/>
          </a:p>
          <a:p>
            <a:r>
              <a:rPr lang="ru-RU" dirty="0" smtClean="0"/>
              <a:t>3. Шея у птиц …</a:t>
            </a:r>
          </a:p>
          <a:p>
            <a:r>
              <a:rPr lang="ru-RU" dirty="0" smtClean="0"/>
              <a:t>4. Рулевые перья …</a:t>
            </a:r>
          </a:p>
          <a:p>
            <a:endParaRPr lang="ru-RU" dirty="0" smtClean="0"/>
          </a:p>
          <a:p>
            <a:r>
              <a:rPr lang="ru-RU" dirty="0" smtClean="0"/>
              <a:t>5. Расправленные крылья при полете …</a:t>
            </a:r>
          </a:p>
          <a:p>
            <a:r>
              <a:rPr lang="ru-RU" dirty="0" smtClean="0"/>
              <a:t>6. Зрение и слух у птиц …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ПЕРЬЯМИ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КОНТУРНЫЕ И ПУХОВЫЕ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ПОДВИЖНАЯ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направляют движение при полете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удерживают птиц в воздухе и продвигают вперед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ХОРОШЕЕ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187822562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2376264" cy="1656184"/>
          </a:xfrm>
          <a:prstGeom prst="rect">
            <a:avLst/>
          </a:prstGeom>
          <a:noFill/>
        </p:spPr>
      </p:pic>
      <p:pic>
        <p:nvPicPr>
          <p:cNvPr id="1034" name="Picture 10" descr="http://im3-tub-ru.yandex.net/i?id=425179986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412776"/>
            <a:ext cx="2160240" cy="1644774"/>
          </a:xfrm>
          <a:prstGeom prst="rect">
            <a:avLst/>
          </a:prstGeom>
          <a:noFill/>
        </p:spPr>
      </p:pic>
      <p:pic>
        <p:nvPicPr>
          <p:cNvPr id="1036" name="Picture 12" descr="http://im4-tub-ru.yandex.net/i?id=207404477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412776"/>
            <a:ext cx="1905000" cy="171678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63688" y="4221088"/>
            <a:ext cx="532859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ЗЕМНОВОДНЫЕ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1-tub-ru.yandex.net/i?id=122181328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2776"/>
            <a:ext cx="1905000" cy="1728192"/>
          </a:xfrm>
          <a:prstGeom prst="rect">
            <a:avLst/>
          </a:prstGeom>
          <a:noFill/>
        </p:spPr>
      </p:pic>
      <p:pic>
        <p:nvPicPr>
          <p:cNvPr id="21506" name="Picture 2" descr="http://im2-tub-ru.yandex.net/i?id=560794861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1905000" cy="1584176"/>
          </a:xfrm>
          <a:prstGeom prst="rect">
            <a:avLst/>
          </a:prstGeom>
          <a:noFill/>
        </p:spPr>
      </p:pic>
      <p:pic>
        <p:nvPicPr>
          <p:cNvPr id="21508" name="Picture 4" descr="http://im6-tub-ru.yandex.net/i?id=48730360-3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484784"/>
            <a:ext cx="2143125" cy="16447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4221088"/>
            <a:ext cx="532859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ПРЕСМЫКАЮЩИЕСЯ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6-tub-ru.yandex.net/i?id=76667834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44824"/>
            <a:ext cx="2257425" cy="17281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4221088"/>
            <a:ext cx="532859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РЫБЫ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2292" name="Picture 4" descr="http://im3-tub-ru.yandex.net/i?id=242959599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2088232" cy="1872208"/>
          </a:xfrm>
          <a:prstGeom prst="rect">
            <a:avLst/>
          </a:prstGeom>
          <a:noFill/>
        </p:spPr>
      </p:pic>
      <p:pic>
        <p:nvPicPr>
          <p:cNvPr id="12294" name="Picture 6" descr="http://im5-tub-ru.yandex.net/i?id=233804589-2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772816"/>
            <a:ext cx="2486025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ПОЗВОНОЧНЫЕ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3200" dirty="0" smtClean="0"/>
              <a:t>РЫБЫ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ЗЕМНОВОДНЫЕ</a:t>
            </a:r>
          </a:p>
          <a:p>
            <a:endParaRPr lang="ru-RU" dirty="0" smtClean="0"/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ПРЕСМЫКАЮЩИЕСЯ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Имеют внутреннюю опору тела - </a:t>
            </a:r>
            <a:r>
              <a:rPr lang="ru-RU" sz="3600" b="1" dirty="0" smtClean="0">
                <a:solidFill>
                  <a:srgbClr val="FF0000"/>
                </a:solidFill>
              </a:rPr>
              <a:t>СКЕЛЕТ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835696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563888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355976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Угадайте, что за птичка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-Тёмненькая невеличка?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Беленькая с живота,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Хвост раздвинут в два конца.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http://img0.liveinternet.ru/images/attach/c/2/74/120/74120822_143kbp228228su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19349"/>
            <a:ext cx="6657975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Птичка-невеличка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Ножки имеет,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А ходить не умеет.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Хочет сделать шажок -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Получается прыжок.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i52.beon.ru/30/59/625930/36/17884436/vorobey106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 дереву стучу,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Что-то я достать хочу.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Хоть и скрылся под корой -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Червячок-то будет мой!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2" descr="http://mirzhivotnih.ru/img/1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8274"/>
            <a:ext cx="5715000" cy="5419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Красногрудый, чернокрылый,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Любит зёрнышки клевать,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С первым снегом на рябине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Он появится опять.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http://img1.liveinternet.ru/images/attach/c/6/92/620/92620709_1292962335_fotoprikolnet_fotografiisnegire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66675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173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к уроку  «Птицы: общие признаки, особенности внешнего строения» ( 8 класс VIII вида)</vt:lpstr>
      <vt:lpstr>Слайд 2</vt:lpstr>
      <vt:lpstr>Слайд 3</vt:lpstr>
      <vt:lpstr>Слайд 4</vt:lpstr>
      <vt:lpstr>ПОЗВОНОЧНЫЕ </vt:lpstr>
      <vt:lpstr>Угадайте, что за птичка -Тёмненькая невеличка? Беленькая с живота, Хвост раздвинут в два конца. </vt:lpstr>
      <vt:lpstr>Птичка-невеличка Ножки имеет, А ходить не умеет. Хочет сделать шажок - Получается прыжок. </vt:lpstr>
      <vt:lpstr>По дереву стучу, Что-то я достать хочу. Хоть и скрылся под корой - Червячок-то будет мой! </vt:lpstr>
      <vt:lpstr>Красногрудый, чернокрылый, Любит зёрнышки клевать, С первым снегом на рябине Он появится опять. </vt:lpstr>
      <vt:lpstr>Он прилетает каждый год Туда, где домик ждёт. Чужие песни петь умеет, А всё же голос свой имеет. </vt:lpstr>
      <vt:lpstr>Птицы: общие признаки, особенности внешнего строения</vt:lpstr>
      <vt:lpstr>Слайд 12</vt:lpstr>
      <vt:lpstr>Слайд 13</vt:lpstr>
      <vt:lpstr>Слайд 14</vt:lpstr>
      <vt:lpstr>Проверь себя: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2014-01-16T13:11:17Z</dcterms:created>
  <dcterms:modified xsi:type="dcterms:W3CDTF">2014-01-22T04:35:25Z</dcterms:modified>
</cp:coreProperties>
</file>