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981DB8-ED74-478B-9626-5066E2F1CC29}" type="datetimeFigureOut">
              <a:rPr lang="ru-RU" smtClean="0"/>
              <a:pPr/>
              <a:t>25.01.2014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92EC7D-9734-4262-8B2D-6FD531F83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 выбираю 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Цель: создать условия для формирования у школьников потребности ведения здорового образа жизни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ВАМ ЗДОРОВЬЯ!</a:t>
            </a:r>
            <a:endParaRPr lang="ru-RU" dirty="0"/>
          </a:p>
        </p:txBody>
      </p:sp>
      <p:pic>
        <p:nvPicPr>
          <p:cNvPr id="4" name="Содержимое 3" descr="67113656.jpg"/>
          <p:cNvPicPr>
            <a:picLocks noGrp="1" noChangeAspect="1"/>
          </p:cNvPicPr>
          <p:nvPr>
            <p:ph idx="1"/>
          </p:nvPr>
        </p:nvPicPr>
        <p:blipFill>
          <a:blip r:embed="rId2"/>
          <a:srcRect b="4472"/>
          <a:stretch>
            <a:fillRect/>
          </a:stretch>
        </p:blipFill>
        <p:spPr>
          <a:xfrm>
            <a:off x="1357290" y="571480"/>
            <a:ext cx="6572296" cy="4708766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ЗДОРОВЬЕ</a:t>
            </a:r>
            <a:endParaRPr lang="ru-RU" dirty="0"/>
          </a:p>
        </p:txBody>
      </p:sp>
      <p:pic>
        <p:nvPicPr>
          <p:cNvPr id="4" name="Содержимое 3" descr="4646443-family-cycling-through-a-p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00042"/>
            <a:ext cx="7286676" cy="4863856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РЕЖИМ ДНЯ</a:t>
            </a:r>
            <a:endParaRPr lang="ru-RU" dirty="0"/>
          </a:p>
        </p:txBody>
      </p:sp>
      <p:pic>
        <p:nvPicPr>
          <p:cNvPr id="4" name="Содержимое 3" descr="1002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6858048" cy="4868588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28604"/>
            <a:ext cx="3686172" cy="58404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Подъем</a:t>
            </a:r>
          </a:p>
          <a:p>
            <a:r>
              <a:rPr lang="ru-RU" dirty="0" smtClean="0"/>
              <a:t>Зарядка, водные процедуры</a:t>
            </a:r>
          </a:p>
          <a:p>
            <a:r>
              <a:rPr lang="ru-RU" dirty="0" smtClean="0"/>
              <a:t>Завтрак</a:t>
            </a:r>
          </a:p>
          <a:p>
            <a:r>
              <a:rPr lang="ru-RU" dirty="0" smtClean="0"/>
              <a:t>Занятия в школе, путь домой</a:t>
            </a:r>
          </a:p>
          <a:p>
            <a:r>
              <a:rPr lang="ru-RU" dirty="0" smtClean="0"/>
              <a:t>Обед </a:t>
            </a:r>
          </a:p>
          <a:p>
            <a:r>
              <a:rPr lang="ru-RU" dirty="0" smtClean="0"/>
              <a:t>Выполнение уроков</a:t>
            </a:r>
          </a:p>
          <a:p>
            <a:r>
              <a:rPr lang="ru-RU" dirty="0" smtClean="0"/>
              <a:t>Занятия в кружках</a:t>
            </a:r>
          </a:p>
          <a:p>
            <a:r>
              <a:rPr lang="ru-RU" dirty="0" smtClean="0"/>
              <a:t>Ужин </a:t>
            </a:r>
          </a:p>
          <a:p>
            <a:r>
              <a:rPr lang="ru-RU" dirty="0" smtClean="0"/>
              <a:t>Любимые занятия</a:t>
            </a:r>
          </a:p>
          <a:p>
            <a:r>
              <a:rPr lang="ru-RU" dirty="0" smtClean="0"/>
              <a:t>Отбой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etskij otdy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1214422"/>
            <a:ext cx="4740369" cy="3143272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ЗАРЯДКА</a:t>
            </a:r>
            <a:endParaRPr lang="ru-RU" dirty="0"/>
          </a:p>
        </p:txBody>
      </p:sp>
      <p:pic>
        <p:nvPicPr>
          <p:cNvPr id="4" name="Содержимое 3" descr="morninggym4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7358114" cy="4810196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ЗДОРОВАЯ ПИЩА</a:t>
            </a:r>
            <a:endParaRPr lang="ru-RU" dirty="0"/>
          </a:p>
        </p:txBody>
      </p:sp>
      <p:pic>
        <p:nvPicPr>
          <p:cNvPr id="4" name="Содержимое 3" descr="1248f7b91e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571480"/>
            <a:ext cx="6429420" cy="4822065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 ФИЗКУЛЬТУРА И СПОРТ</a:t>
            </a:r>
            <a:endParaRPr lang="ru-RU" dirty="0"/>
          </a:p>
        </p:txBody>
      </p:sp>
      <p:pic>
        <p:nvPicPr>
          <p:cNvPr id="4" name="Содержимое 3" descr="8857.jpg"/>
          <p:cNvPicPr>
            <a:picLocks noGrp="1" noChangeAspect="1"/>
          </p:cNvPicPr>
          <p:nvPr>
            <p:ph idx="1"/>
          </p:nvPr>
        </p:nvPicPr>
        <p:blipFill>
          <a:blip r:embed="rId2"/>
          <a:srcRect b="4472"/>
          <a:stretch>
            <a:fillRect/>
          </a:stretch>
        </p:blipFill>
        <p:spPr>
          <a:xfrm>
            <a:off x="1214414" y="500042"/>
            <a:ext cx="6786610" cy="4935248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ВРЕДНЫЕ ПРИВЫЧКИ</a:t>
            </a:r>
            <a:endParaRPr lang="ru-RU" dirty="0"/>
          </a:p>
        </p:txBody>
      </p:sp>
      <p:pic>
        <p:nvPicPr>
          <p:cNvPr id="4" name="Содержимое 3" descr="16343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E0E9EE"/>
              </a:clrFrom>
              <a:clrTo>
                <a:srgbClr val="E0E9EE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35917"/>
          <a:stretch>
            <a:fillRect/>
          </a:stretch>
        </p:blipFill>
        <p:spPr>
          <a:xfrm>
            <a:off x="571472" y="1500174"/>
            <a:ext cx="3717307" cy="3786214"/>
          </a:xfrm>
        </p:spPr>
      </p:pic>
      <p:pic>
        <p:nvPicPr>
          <p:cNvPr id="6" name="Содержимое 5" descr="raincld.gif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85728"/>
            <a:ext cx="4359626" cy="421484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ДЫХАНИЕ</a:t>
            </a:r>
            <a:endParaRPr lang="ru-RU" dirty="0"/>
          </a:p>
        </p:txBody>
      </p:sp>
      <p:pic>
        <p:nvPicPr>
          <p:cNvPr id="7" name="Содержимое 6" descr="45457878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571480"/>
            <a:ext cx="4786346" cy="4843081"/>
          </a:xfrm>
          <a:effectLst>
            <a:softEdge rad="317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rgbClr val="4B98FF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63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Я выбираю здоровый образ жизни</vt:lpstr>
      <vt:lpstr>Страна ЗДОРОВЬЕ</vt:lpstr>
      <vt:lpstr>Город РЕЖИМ ДНЯ</vt:lpstr>
      <vt:lpstr>Слайд 4</vt:lpstr>
      <vt:lpstr>Город ЗАРЯДКА</vt:lpstr>
      <vt:lpstr>Город ЗДОРОВАЯ ПИЩА</vt:lpstr>
      <vt:lpstr>Город ФИЗКУЛЬТУРА И СПОРТ</vt:lpstr>
      <vt:lpstr>Город ВРЕДНЫЕ ПРИВЫЧКИ</vt:lpstr>
      <vt:lpstr>Город ДЫХАНИЕ</vt:lpstr>
      <vt:lpstr>ЖЕЛАЕМ ВАМ ЗДОРОВЬЯ!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выбираю здоровый образ жизни</dc:title>
  <dc:creator>1</dc:creator>
  <cp:lastModifiedBy>1</cp:lastModifiedBy>
  <cp:revision>5</cp:revision>
  <dcterms:created xsi:type="dcterms:W3CDTF">2013-11-23T19:30:05Z</dcterms:created>
  <dcterms:modified xsi:type="dcterms:W3CDTF">2014-01-25T17:55:04Z</dcterms:modified>
</cp:coreProperties>
</file>