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E60E-08E3-4A37-8732-50810EB68186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CD99F-437F-49E9-956A-5160369F47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E60E-08E3-4A37-8732-50810EB68186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CD99F-437F-49E9-956A-5160369F47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E60E-08E3-4A37-8732-50810EB68186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CD99F-437F-49E9-956A-5160369F47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E60E-08E3-4A37-8732-50810EB68186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CD99F-437F-49E9-956A-5160369F47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E60E-08E3-4A37-8732-50810EB68186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F8CD99F-437F-49E9-956A-5160369F47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E60E-08E3-4A37-8732-50810EB68186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CD99F-437F-49E9-956A-5160369F47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E60E-08E3-4A37-8732-50810EB68186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CD99F-437F-49E9-956A-5160369F47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E60E-08E3-4A37-8732-50810EB68186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CD99F-437F-49E9-956A-5160369F47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E60E-08E3-4A37-8732-50810EB68186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CD99F-437F-49E9-956A-5160369F47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E60E-08E3-4A37-8732-50810EB68186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CD99F-437F-49E9-956A-5160369F47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E60E-08E3-4A37-8732-50810EB68186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CD99F-437F-49E9-956A-5160369F47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DF9E60E-08E3-4A37-8732-50810EB68186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F8CD99F-437F-49E9-956A-5160369F47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87699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6864" cy="129614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«Сыновья гармонии</a:t>
            </a:r>
            <a:r>
              <a:rPr lang="ru-RU" b="1" dirty="0" smtClean="0">
                <a:solidFill>
                  <a:schemeClr val="bg1"/>
                </a:solidFill>
              </a:rPr>
              <a:t>»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2564905"/>
            <a:ext cx="6984776" cy="2664296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</a:rPr>
              <a:t>В.А.Моцарт                     А.С.Пушкин</a:t>
            </a:r>
          </a:p>
          <a:p>
            <a:pPr algn="just"/>
            <a:r>
              <a:rPr lang="ru-RU" b="1" dirty="0" smtClean="0">
                <a:solidFill>
                  <a:schemeClr val="bg1"/>
                </a:solidFill>
              </a:rPr>
              <a:t>1756-1791                           1799-1837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87699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548680"/>
            <a:ext cx="7056784" cy="136815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Болдинская осень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72816"/>
            <a:ext cx="6400800" cy="3865984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 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              Болдинская осень…Болдинское чудо. За неполные 3 месяца той осени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        1830 года Пушкиным написано 45 художественных произведений.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             Их одних было бы достаточно на всю творческую жизнь. Небывалый, необъяснимый всплеск  пушкинского гения.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6" descr="0009-009-Legenda-i-fakty-zhizni-Motsarta-i-Saleri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В.А. Моцарт</a:t>
            </a:r>
            <a:endParaRPr lang="ru-RU" i="1" dirty="0"/>
          </a:p>
        </p:txBody>
      </p:sp>
      <p:pic>
        <p:nvPicPr>
          <p:cNvPr id="4" name="Picture 4" descr="4738916_f49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628800"/>
            <a:ext cx="5849257" cy="4870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3384376" cy="504056"/>
          </a:xfrm>
        </p:spPr>
        <p:txBody>
          <a:bodyPr/>
          <a:lstStyle/>
          <a:p>
            <a:r>
              <a:rPr lang="ru-RU" dirty="0" smtClean="0"/>
              <a:t> Пушкин   А.Плетнёву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1124744"/>
            <a:ext cx="3456384" cy="5400600"/>
          </a:xfrm>
        </p:spPr>
        <p:txBody>
          <a:bodyPr>
            <a:normAutofit fontScale="92500" lnSpcReduction="10000"/>
          </a:bodyPr>
          <a:lstStyle/>
          <a:p>
            <a:r>
              <a:rPr lang="ru-RU" sz="1900" b="1" dirty="0" smtClean="0"/>
              <a:t>«Скажу тебе ( за тайну), что в Болдине я писал так, как давно уже не писал. Вот что я привёз сюда:</a:t>
            </a:r>
            <a:endParaRPr lang="ru-RU" sz="1900" dirty="0" smtClean="0"/>
          </a:p>
          <a:p>
            <a:r>
              <a:rPr lang="ru-RU" sz="1900" b="1" dirty="0" smtClean="0"/>
              <a:t>2 последние главы  «Онегина» 8 и 9. Повесть, писанную октавами (стихов 400), которую выдадим анонимно. Несколько драматических сцен, или маленьких трагедий, именно: «Скупой рыцарь», «Моцарт и Сальери»,</a:t>
            </a:r>
            <a:endParaRPr lang="ru-RU" sz="1900" dirty="0" smtClean="0"/>
          </a:p>
          <a:p>
            <a:r>
              <a:rPr lang="ru-RU" sz="1900" b="1" dirty="0" smtClean="0"/>
              <a:t>«Пир во время чумы» и «Дон Жуан». Сверх того написал около 30 мелких стихотворений. Хорошо? Ещё не всё (весьма секретное). Написал я прозою 5 повестей, от которых Баратынский ржёт и бьётся и которые напечатаем также анонимно».</a:t>
            </a:r>
            <a:endParaRPr lang="ru-RU" sz="1900" dirty="0" smtClean="0"/>
          </a:p>
          <a:p>
            <a:endParaRPr lang="ru-RU" dirty="0"/>
          </a:p>
        </p:txBody>
      </p:sp>
      <p:pic>
        <p:nvPicPr>
          <p:cNvPr id="5" name="Содержимое 4" descr="image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51920" y="476672"/>
            <a:ext cx="4520308" cy="554461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А.С. Пушкин</a:t>
            </a:r>
            <a:endParaRPr lang="ru-RU" dirty="0"/>
          </a:p>
        </p:txBody>
      </p:sp>
      <p:pic>
        <p:nvPicPr>
          <p:cNvPr id="4" name="Содержимое 3" descr="1101-0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1340768"/>
            <a:ext cx="3603308" cy="551723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0_6f15b_92645689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0648"/>
            <a:ext cx="7452320" cy="6129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wpy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316416" cy="6237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87699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977280"/>
          </a:xfrm>
        </p:spPr>
        <p:txBody>
          <a:bodyPr>
            <a:noAutofit/>
          </a:bodyPr>
          <a:lstStyle/>
          <a:p>
            <a:r>
              <a:rPr lang="ru-RU" sz="3200" dirty="0" err="1" smtClean="0">
                <a:solidFill>
                  <a:schemeClr val="bg1"/>
                </a:solidFill>
              </a:rPr>
              <a:t>ПРАв</a:t>
            </a:r>
            <a:r>
              <a:rPr lang="ru-RU" sz="3200" dirty="0" smtClean="0">
                <a:solidFill>
                  <a:schemeClr val="bg1"/>
                </a:solidFill>
              </a:rPr>
              <a:t> ли А.С.Пушкин?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3212976"/>
            <a:ext cx="7776864" cy="223224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Гений и злодейство - две вещи несовместные. Не правда ль ?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83</TotalTime>
  <Words>148</Words>
  <Application>Microsoft Office PowerPoint</Application>
  <PresentationFormat>Экран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«Сыновья гармонии» </vt:lpstr>
      <vt:lpstr>Болдинская осень</vt:lpstr>
      <vt:lpstr>Слайд 3</vt:lpstr>
      <vt:lpstr>В.А. Моцарт</vt:lpstr>
      <vt:lpstr> Пушкин   А.Плетнёву</vt:lpstr>
      <vt:lpstr>А.С. Пушкин</vt:lpstr>
      <vt:lpstr>Слайд 7</vt:lpstr>
      <vt:lpstr>Слайд 8</vt:lpstr>
      <vt:lpstr>ПРАв ли А.С.Пушкин?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«Сыновья гармонии»</dc:title>
  <dc:creator>Светлана</dc:creator>
  <cp:lastModifiedBy>Светлана</cp:lastModifiedBy>
  <cp:revision>6</cp:revision>
  <dcterms:created xsi:type="dcterms:W3CDTF">2013-11-27T18:37:38Z</dcterms:created>
  <dcterms:modified xsi:type="dcterms:W3CDTF">2013-11-30T10:26:25Z</dcterms:modified>
</cp:coreProperties>
</file>